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  <p:sldMasterId id="2147483675" r:id="rId6"/>
    <p:sldMasterId id="2147483690" r:id="rId7"/>
  </p:sldMasterIdLst>
  <p:notesMasterIdLst>
    <p:notesMasterId r:id="rId17"/>
  </p:notesMasterIdLst>
  <p:sldIdLst>
    <p:sldId id="260" r:id="rId8"/>
    <p:sldId id="338" r:id="rId9"/>
    <p:sldId id="2145705597" r:id="rId10"/>
    <p:sldId id="2145705603" r:id="rId11"/>
    <p:sldId id="2145705605" r:id="rId12"/>
    <p:sldId id="2145705607" r:id="rId13"/>
    <p:sldId id="2145705609" r:id="rId14"/>
    <p:sldId id="2145705611" r:id="rId15"/>
    <p:sldId id="303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i-Lan Ha" initials="MH" lastIdx="8" clrIdx="0"/>
  <p:cmAuthor id="1" name="Peter Schulte" initials="PS" lastIdx="1" clrIdx="1">
    <p:extLst>
      <p:ext uri="{19B8F6BF-5375-455C-9EA6-DF929625EA0E}">
        <p15:presenceInfo xmlns:p15="http://schemas.microsoft.com/office/powerpoint/2012/main" userId="Peter Schulte" providerId="None"/>
      </p:ext>
    </p:extLst>
  </p:cmAuthor>
  <p:cmAuthor id="2" name="Tien Shiao" initials="TS" lastIdx="17" clrIdx="2">
    <p:extLst>
      <p:ext uri="{19B8F6BF-5375-455C-9EA6-DF929625EA0E}">
        <p15:presenceInfo xmlns:p15="http://schemas.microsoft.com/office/powerpoint/2012/main" userId="Tien Shi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E3B"/>
    <a:srgbClr val="00AF66"/>
    <a:srgbClr val="699CC6"/>
    <a:srgbClr val="1E3250"/>
    <a:srgbClr val="297D6D"/>
    <a:srgbClr val="699BC6"/>
    <a:srgbClr val="287D6C"/>
    <a:srgbClr val="BAD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784" autoAdjust="0"/>
  </p:normalViewPr>
  <p:slideViewPr>
    <p:cSldViewPr snapToGrid="0">
      <p:cViewPr varScale="1">
        <p:scale>
          <a:sx n="93" d="100"/>
          <a:sy n="93" d="100"/>
        </p:scale>
        <p:origin x="1162" y="67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7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Villaça Ramalho" userId="01cdce5c-ae15-4547-bba5-c21271cf95b4" providerId="ADAL" clId="{C761DB7C-287B-4877-A4F1-1B1B188F246F}"/>
    <pc:docChg chg="delSld modSld sldOrd delMainMaster">
      <pc:chgData name="André Villaça Ramalho" userId="01cdce5c-ae15-4547-bba5-c21271cf95b4" providerId="ADAL" clId="{C761DB7C-287B-4877-A4F1-1B1B188F246F}" dt="2020-11-09T22:49:05.244" v="18" actId="20577"/>
      <pc:docMkLst>
        <pc:docMk/>
      </pc:docMkLst>
      <pc:sldChg chg="modSp mod">
        <pc:chgData name="André Villaça Ramalho" userId="01cdce5c-ae15-4547-bba5-c21271cf95b4" providerId="ADAL" clId="{C761DB7C-287B-4877-A4F1-1B1B188F246F}" dt="2020-11-09T22:49:05.244" v="18" actId="20577"/>
        <pc:sldMkLst>
          <pc:docMk/>
          <pc:sldMk cId="1486083549" sldId="260"/>
        </pc:sldMkLst>
        <pc:spChg chg="mod">
          <ac:chgData name="André Villaça Ramalho" userId="01cdce5c-ae15-4547-bba5-c21271cf95b4" providerId="ADAL" clId="{C761DB7C-287B-4877-A4F1-1B1B188F246F}" dt="2020-11-09T22:49:05.244" v="18" actId="20577"/>
          <ac:spMkLst>
            <pc:docMk/>
            <pc:sldMk cId="1486083549" sldId="260"/>
            <ac:spMk id="12" creationId="{6C59171E-2A7C-417F-96E7-0D2361AD077F}"/>
          </ac:spMkLst>
        </pc:spChg>
      </pc:sldChg>
      <pc:sldChg chg="del">
        <pc:chgData name="André Villaça Ramalho" userId="01cdce5c-ae15-4547-bba5-c21271cf95b4" providerId="ADAL" clId="{C761DB7C-287B-4877-A4F1-1B1B188F246F}" dt="2020-11-09T22:48:38.655" v="12" actId="47"/>
        <pc:sldMkLst>
          <pc:docMk/>
          <pc:sldMk cId="866476491" sldId="306"/>
        </pc:sldMkLst>
      </pc:sldChg>
      <pc:sldChg chg="del">
        <pc:chgData name="André Villaça Ramalho" userId="01cdce5c-ae15-4547-bba5-c21271cf95b4" providerId="ADAL" clId="{C761DB7C-287B-4877-A4F1-1B1B188F246F}" dt="2020-11-09T22:47:58.289" v="0" actId="47"/>
        <pc:sldMkLst>
          <pc:docMk/>
          <pc:sldMk cId="3153733794" sldId="314"/>
        </pc:sldMkLst>
      </pc:sldChg>
      <pc:sldChg chg="del">
        <pc:chgData name="André Villaça Ramalho" userId="01cdce5c-ae15-4547-bba5-c21271cf95b4" providerId="ADAL" clId="{C761DB7C-287B-4877-A4F1-1B1B188F246F}" dt="2020-11-09T22:47:58.289" v="0" actId="47"/>
        <pc:sldMkLst>
          <pc:docMk/>
          <pc:sldMk cId="2652740884" sldId="329"/>
        </pc:sldMkLst>
      </pc:sldChg>
      <pc:sldChg chg="ord">
        <pc:chgData name="André Villaça Ramalho" userId="01cdce5c-ae15-4547-bba5-c21271cf95b4" providerId="ADAL" clId="{C761DB7C-287B-4877-A4F1-1B1B188F246F}" dt="2020-11-09T22:48:32.349" v="11"/>
        <pc:sldMkLst>
          <pc:docMk/>
          <pc:sldMk cId="2854831601" sldId="338"/>
        </pc:sldMkLst>
      </pc:sldChg>
      <pc:sldChg chg="del">
        <pc:chgData name="André Villaça Ramalho" userId="01cdce5c-ae15-4547-bba5-c21271cf95b4" providerId="ADAL" clId="{C761DB7C-287B-4877-A4F1-1B1B188F246F}" dt="2020-11-09T22:47:58.289" v="0" actId="47"/>
        <pc:sldMkLst>
          <pc:docMk/>
          <pc:sldMk cId="2191478780" sldId="341"/>
        </pc:sldMkLst>
      </pc:sldChg>
      <pc:sldChg chg="del">
        <pc:chgData name="André Villaça Ramalho" userId="01cdce5c-ae15-4547-bba5-c21271cf95b4" providerId="ADAL" clId="{C761DB7C-287B-4877-A4F1-1B1B188F246F}" dt="2020-11-09T22:48:38.655" v="12" actId="47"/>
        <pc:sldMkLst>
          <pc:docMk/>
          <pc:sldMk cId="2875300995" sldId="354"/>
        </pc:sldMkLst>
      </pc:sldChg>
      <pc:sldChg chg="del">
        <pc:chgData name="André Villaça Ramalho" userId="01cdce5c-ae15-4547-bba5-c21271cf95b4" providerId="ADAL" clId="{C761DB7C-287B-4877-A4F1-1B1B188F246F}" dt="2020-11-09T22:47:58.289" v="0" actId="47"/>
        <pc:sldMkLst>
          <pc:docMk/>
          <pc:sldMk cId="708087391" sldId="2145705593"/>
        </pc:sldMkLst>
      </pc:sldChg>
      <pc:sldChg chg="ord">
        <pc:chgData name="André Villaça Ramalho" userId="01cdce5c-ae15-4547-bba5-c21271cf95b4" providerId="ADAL" clId="{C761DB7C-287B-4877-A4F1-1B1B188F246F}" dt="2020-11-09T22:48:18.416" v="7"/>
        <pc:sldMkLst>
          <pc:docMk/>
          <pc:sldMk cId="864232090" sldId="2145705597"/>
        </pc:sldMkLst>
      </pc:sldChg>
      <pc:sldChg chg="del">
        <pc:chgData name="André Villaça Ramalho" userId="01cdce5c-ae15-4547-bba5-c21271cf95b4" providerId="ADAL" clId="{C761DB7C-287B-4877-A4F1-1B1B188F246F}" dt="2020-11-09T22:48:04.576" v="1" actId="47"/>
        <pc:sldMkLst>
          <pc:docMk/>
          <pc:sldMk cId="784870382" sldId="2145705601"/>
        </pc:sldMkLst>
      </pc:sldChg>
      <pc:sldChg chg="del">
        <pc:chgData name="André Villaça Ramalho" userId="01cdce5c-ae15-4547-bba5-c21271cf95b4" providerId="ADAL" clId="{C761DB7C-287B-4877-A4F1-1B1B188F246F}" dt="2020-11-09T22:47:58.289" v="0" actId="47"/>
        <pc:sldMkLst>
          <pc:docMk/>
          <pc:sldMk cId="348133999" sldId="2145705602"/>
        </pc:sldMkLst>
      </pc:sldChg>
      <pc:sldChg chg="del">
        <pc:chgData name="André Villaça Ramalho" userId="01cdce5c-ae15-4547-bba5-c21271cf95b4" providerId="ADAL" clId="{C761DB7C-287B-4877-A4F1-1B1B188F246F}" dt="2020-11-09T22:48:08.160" v="2" actId="47"/>
        <pc:sldMkLst>
          <pc:docMk/>
          <pc:sldMk cId="2587758071" sldId="2145705604"/>
        </pc:sldMkLst>
      </pc:sldChg>
      <pc:sldChg chg="del">
        <pc:chgData name="André Villaça Ramalho" userId="01cdce5c-ae15-4547-bba5-c21271cf95b4" providerId="ADAL" clId="{C761DB7C-287B-4877-A4F1-1B1B188F246F}" dt="2020-11-09T22:48:09.862" v="3" actId="47"/>
        <pc:sldMkLst>
          <pc:docMk/>
          <pc:sldMk cId="722928251" sldId="2145705606"/>
        </pc:sldMkLst>
      </pc:sldChg>
      <pc:sldChg chg="del">
        <pc:chgData name="André Villaça Ramalho" userId="01cdce5c-ae15-4547-bba5-c21271cf95b4" providerId="ADAL" clId="{C761DB7C-287B-4877-A4F1-1B1B188F246F}" dt="2020-11-09T22:48:11.602" v="4" actId="47"/>
        <pc:sldMkLst>
          <pc:docMk/>
          <pc:sldMk cId="3762073694" sldId="2145705608"/>
        </pc:sldMkLst>
      </pc:sldChg>
      <pc:sldChg chg="del">
        <pc:chgData name="André Villaça Ramalho" userId="01cdce5c-ae15-4547-bba5-c21271cf95b4" providerId="ADAL" clId="{C761DB7C-287B-4877-A4F1-1B1B188F246F}" dt="2020-11-09T22:48:12.925" v="5" actId="47"/>
        <pc:sldMkLst>
          <pc:docMk/>
          <pc:sldMk cId="1992707157" sldId="2145705610"/>
        </pc:sldMkLst>
      </pc:sldChg>
      <pc:sldChg chg="del">
        <pc:chgData name="André Villaça Ramalho" userId="01cdce5c-ae15-4547-bba5-c21271cf95b4" providerId="ADAL" clId="{C761DB7C-287B-4877-A4F1-1B1B188F246F}" dt="2020-11-09T22:48:38.655" v="12" actId="47"/>
        <pc:sldMkLst>
          <pc:docMk/>
          <pc:sldMk cId="285826607" sldId="2145705612"/>
        </pc:sldMkLst>
      </pc:sldChg>
      <pc:sldChg chg="del">
        <pc:chgData name="André Villaça Ramalho" userId="01cdce5c-ae15-4547-bba5-c21271cf95b4" providerId="ADAL" clId="{C761DB7C-287B-4877-A4F1-1B1B188F246F}" dt="2020-11-09T22:47:58.289" v="0" actId="47"/>
        <pc:sldMkLst>
          <pc:docMk/>
          <pc:sldMk cId="1360581124" sldId="2145705613"/>
        </pc:sldMkLst>
      </pc:sldChg>
      <pc:sldMasterChg chg="del delSldLayout">
        <pc:chgData name="André Villaça Ramalho" userId="01cdce5c-ae15-4547-bba5-c21271cf95b4" providerId="ADAL" clId="{C761DB7C-287B-4877-A4F1-1B1B188F246F}" dt="2020-11-09T22:47:58.289" v="0" actId="47"/>
        <pc:sldMasterMkLst>
          <pc:docMk/>
          <pc:sldMasterMk cId="3120556767" sldId="2147483705"/>
        </pc:sldMasterMkLst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2871991356" sldId="2147483706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3039647754" sldId="2147483707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1460579346" sldId="2147483708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2014098738" sldId="2147483709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458406544" sldId="2147483710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2605550022" sldId="2147483711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2503673284" sldId="2147483712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1826585598" sldId="2147483713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2976274355" sldId="2147483714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1654104847" sldId="2147483715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1472519703" sldId="2147483716"/>
          </pc:sldLayoutMkLst>
        </pc:sldLayoutChg>
        <pc:sldLayoutChg chg="del">
          <pc:chgData name="André Villaça Ramalho" userId="01cdce5c-ae15-4547-bba5-c21271cf95b4" providerId="ADAL" clId="{C761DB7C-287B-4877-A4F1-1B1B188F246F}" dt="2020-11-09T22:47:58.289" v="0" actId="47"/>
          <pc:sldLayoutMkLst>
            <pc:docMk/>
            <pc:sldMasterMk cId="3120556767" sldId="2147483705"/>
            <pc:sldLayoutMk cId="435557357" sldId="214748371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87E7CF-152A-4D4E-BC72-A5C22C1585F9}" type="doc">
      <dgm:prSet loTypeId="urn:microsoft.com/office/officeart/2005/8/layout/vList5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29B77EF-4812-4876-ACF5-5381DD296F69}">
      <dgm:prSet phldrT="[Texto]" custT="1"/>
      <dgm:spPr/>
      <dgm:t>
        <a:bodyPr/>
        <a:lstStyle/>
        <a:p>
          <a:r>
            <a:rPr lang="en-US" sz="3000" dirty="0"/>
            <a:t>Brazil</a:t>
          </a:r>
        </a:p>
      </dgm:t>
    </dgm:pt>
    <dgm:pt modelId="{EB9A13AB-2E58-45D9-A094-DB7B4C15C216}" type="parTrans" cxnId="{BDC86891-1AFD-49E8-880E-2CD2F32899C7}">
      <dgm:prSet/>
      <dgm:spPr/>
      <dgm:t>
        <a:bodyPr/>
        <a:lstStyle/>
        <a:p>
          <a:endParaRPr lang="en-US"/>
        </a:p>
      </dgm:t>
    </dgm:pt>
    <dgm:pt modelId="{C7429F52-C0AD-4514-A2D0-0A7C934405C0}" type="sibTrans" cxnId="{BDC86891-1AFD-49E8-880E-2CD2F32899C7}">
      <dgm:prSet/>
      <dgm:spPr/>
      <dgm:t>
        <a:bodyPr/>
        <a:lstStyle/>
        <a:p>
          <a:endParaRPr lang="en-US"/>
        </a:p>
      </dgm:t>
    </dgm:pt>
    <dgm:pt modelId="{27062CAF-C13F-4468-81C2-37FE1AF42B93}">
      <dgm:prSet phldrT="[Texto]" custT="1"/>
      <dgm:spPr/>
      <dgm:t>
        <a:bodyPr/>
        <a:lstStyle/>
        <a:p>
          <a:r>
            <a:rPr lang="en-US" sz="1200" dirty="0"/>
            <a:t>PCJ (São Paulo)</a:t>
          </a:r>
        </a:p>
      </dgm:t>
    </dgm:pt>
    <dgm:pt modelId="{D78F6E2C-D8B9-4DDD-A307-D560F0290DF7}" type="parTrans" cxnId="{6EE7ADEA-C046-489C-971E-442545713E5B}">
      <dgm:prSet/>
      <dgm:spPr/>
      <dgm:t>
        <a:bodyPr/>
        <a:lstStyle/>
        <a:p>
          <a:endParaRPr lang="en-US"/>
        </a:p>
      </dgm:t>
    </dgm:pt>
    <dgm:pt modelId="{387763F8-95D3-431C-9DF8-6C2090CD17A9}" type="sibTrans" cxnId="{6EE7ADEA-C046-489C-971E-442545713E5B}">
      <dgm:prSet/>
      <dgm:spPr/>
      <dgm:t>
        <a:bodyPr/>
        <a:lstStyle/>
        <a:p>
          <a:endParaRPr lang="en-US"/>
        </a:p>
      </dgm:t>
    </dgm:pt>
    <dgm:pt modelId="{0B2D8259-DE48-48D0-8CD4-151C0E62E2EF}">
      <dgm:prSet phldrT="[Texto]" custT="1"/>
      <dgm:spPr/>
      <dgm:t>
        <a:bodyPr/>
        <a:lstStyle/>
        <a:p>
          <a:r>
            <a:rPr lang="en-US" sz="3000" dirty="0"/>
            <a:t>USA</a:t>
          </a:r>
        </a:p>
      </dgm:t>
    </dgm:pt>
    <dgm:pt modelId="{6A47F83C-9DD6-4975-836E-BB191E4C0619}" type="parTrans" cxnId="{9D9477F4-0B20-48DF-80A4-18774CDD781D}">
      <dgm:prSet/>
      <dgm:spPr/>
      <dgm:t>
        <a:bodyPr/>
        <a:lstStyle/>
        <a:p>
          <a:endParaRPr lang="en-US"/>
        </a:p>
      </dgm:t>
    </dgm:pt>
    <dgm:pt modelId="{182065C0-354B-4380-9688-C4171C7F8C90}" type="sibTrans" cxnId="{9D9477F4-0B20-48DF-80A4-18774CDD781D}">
      <dgm:prSet/>
      <dgm:spPr/>
      <dgm:t>
        <a:bodyPr/>
        <a:lstStyle/>
        <a:p>
          <a:endParaRPr lang="en-US"/>
        </a:p>
      </dgm:t>
    </dgm:pt>
    <dgm:pt modelId="{3EDCB972-C5F3-40BE-8D55-95B714C0496C}">
      <dgm:prSet phldrT="[Texto]" custT="1"/>
      <dgm:spPr/>
      <dgm:t>
        <a:bodyPr/>
        <a:lstStyle/>
        <a:p>
          <a:r>
            <a:rPr lang="en-US" sz="1200" dirty="0"/>
            <a:t>California - San Francisco</a:t>
          </a:r>
          <a:endParaRPr lang="en-US" sz="1400" dirty="0"/>
        </a:p>
      </dgm:t>
    </dgm:pt>
    <dgm:pt modelId="{D25446BA-FBBA-46D9-BF80-183EDE3D7897}" type="parTrans" cxnId="{BA421515-8974-4B1B-9A74-DD7124C42816}">
      <dgm:prSet/>
      <dgm:spPr/>
      <dgm:t>
        <a:bodyPr/>
        <a:lstStyle/>
        <a:p>
          <a:endParaRPr lang="en-US"/>
        </a:p>
      </dgm:t>
    </dgm:pt>
    <dgm:pt modelId="{FD3836B5-81F8-4B3F-9B9F-247F07275C71}" type="sibTrans" cxnId="{BA421515-8974-4B1B-9A74-DD7124C42816}">
      <dgm:prSet/>
      <dgm:spPr/>
      <dgm:t>
        <a:bodyPr/>
        <a:lstStyle/>
        <a:p>
          <a:endParaRPr lang="en-US"/>
        </a:p>
      </dgm:t>
    </dgm:pt>
    <dgm:pt modelId="{87C703E7-680A-4BCA-9EAC-3B4BC0955A09}">
      <dgm:prSet phldrT="[Texto]" custT="1"/>
      <dgm:spPr/>
      <dgm:t>
        <a:bodyPr/>
        <a:lstStyle/>
        <a:p>
          <a:r>
            <a:rPr lang="en-US" sz="3000" dirty="0"/>
            <a:t>South Africa</a:t>
          </a:r>
        </a:p>
      </dgm:t>
    </dgm:pt>
    <dgm:pt modelId="{6613C5B4-B490-4CA3-B71F-0156D1101E1A}" type="parTrans" cxnId="{7310740D-6692-4068-86A0-940F7ED2EB99}">
      <dgm:prSet/>
      <dgm:spPr/>
      <dgm:t>
        <a:bodyPr/>
        <a:lstStyle/>
        <a:p>
          <a:endParaRPr lang="en-US"/>
        </a:p>
      </dgm:t>
    </dgm:pt>
    <dgm:pt modelId="{4FE8157F-7991-4EC6-9E32-71FAEED93AF2}" type="sibTrans" cxnId="{7310740D-6692-4068-86A0-940F7ED2EB99}">
      <dgm:prSet/>
      <dgm:spPr/>
      <dgm:t>
        <a:bodyPr/>
        <a:lstStyle/>
        <a:p>
          <a:endParaRPr lang="en-US"/>
        </a:p>
      </dgm:t>
    </dgm:pt>
    <dgm:pt modelId="{5D305BE7-B70B-4740-BC0F-56BDF99E8521}">
      <dgm:prSet phldrT="[Texto]" custT="1"/>
      <dgm:spPr/>
      <dgm:t>
        <a:bodyPr/>
        <a:lstStyle/>
        <a:p>
          <a:r>
            <a:rPr lang="en-US" sz="3000" dirty="0"/>
            <a:t>Mexico</a:t>
          </a:r>
        </a:p>
      </dgm:t>
    </dgm:pt>
    <dgm:pt modelId="{3E0BAF7C-8AC5-4793-A9E4-6D4B365E429F}" type="parTrans" cxnId="{D08E96AE-3CE1-403E-8F0E-4B2D79A6E7AB}">
      <dgm:prSet/>
      <dgm:spPr/>
      <dgm:t>
        <a:bodyPr/>
        <a:lstStyle/>
        <a:p>
          <a:endParaRPr lang="en-US"/>
        </a:p>
      </dgm:t>
    </dgm:pt>
    <dgm:pt modelId="{BF4A9BF4-2B03-4293-889D-F8236B8491D0}" type="sibTrans" cxnId="{D08E96AE-3CE1-403E-8F0E-4B2D79A6E7AB}">
      <dgm:prSet/>
      <dgm:spPr/>
      <dgm:t>
        <a:bodyPr/>
        <a:lstStyle/>
        <a:p>
          <a:endParaRPr lang="en-US"/>
        </a:p>
      </dgm:t>
    </dgm:pt>
    <dgm:pt modelId="{90C9C7DC-5729-4FF6-9FDC-334C1465B3FE}">
      <dgm:prSet phldrT="[Texto]" custT="1"/>
      <dgm:spPr/>
      <dgm:t>
        <a:bodyPr/>
        <a:lstStyle/>
        <a:p>
          <a:r>
            <a:rPr lang="en-US" sz="3000" dirty="0"/>
            <a:t>India</a:t>
          </a:r>
        </a:p>
      </dgm:t>
    </dgm:pt>
    <dgm:pt modelId="{5B8FADC4-044B-4717-B77A-97D0589097D7}" type="parTrans" cxnId="{8852E238-EFD0-4EF1-B921-BA1CA1C610BF}">
      <dgm:prSet/>
      <dgm:spPr/>
      <dgm:t>
        <a:bodyPr/>
        <a:lstStyle/>
        <a:p>
          <a:endParaRPr lang="en-US"/>
        </a:p>
      </dgm:t>
    </dgm:pt>
    <dgm:pt modelId="{9F76EDC6-5FED-4689-9807-669F77257466}" type="sibTrans" cxnId="{8852E238-EFD0-4EF1-B921-BA1CA1C610BF}">
      <dgm:prSet/>
      <dgm:spPr/>
      <dgm:t>
        <a:bodyPr/>
        <a:lstStyle/>
        <a:p>
          <a:endParaRPr lang="en-US"/>
        </a:p>
      </dgm:t>
    </dgm:pt>
    <dgm:pt modelId="{97B6BD94-826C-4CA6-B906-8451008582C0}">
      <dgm:prSet phldrT="[Texto]" custT="1"/>
      <dgm:spPr/>
      <dgm:t>
        <a:bodyPr/>
        <a:lstStyle/>
        <a:p>
          <a:r>
            <a:rPr lang="en-US" sz="1200" dirty="0"/>
            <a:t>Integrated Vaal River System (Gauteng)</a:t>
          </a:r>
        </a:p>
      </dgm:t>
    </dgm:pt>
    <dgm:pt modelId="{37F59AFA-7FE9-44D1-B624-30D76A7CFA75}" type="parTrans" cxnId="{3A9B467C-6738-4DB0-9489-F6C5E848A53A}">
      <dgm:prSet/>
      <dgm:spPr/>
      <dgm:t>
        <a:bodyPr/>
        <a:lstStyle/>
        <a:p>
          <a:endParaRPr lang="en-US"/>
        </a:p>
      </dgm:t>
    </dgm:pt>
    <dgm:pt modelId="{EE68E82D-A81F-48AE-B55E-0B02611D75A1}" type="sibTrans" cxnId="{3A9B467C-6738-4DB0-9489-F6C5E848A53A}">
      <dgm:prSet/>
      <dgm:spPr/>
      <dgm:t>
        <a:bodyPr/>
        <a:lstStyle/>
        <a:p>
          <a:endParaRPr lang="en-US"/>
        </a:p>
      </dgm:t>
    </dgm:pt>
    <dgm:pt modelId="{0050ABA8-A185-4C19-BEB8-B06E4D2B5A56}">
      <dgm:prSet phldrT="[Texto]" custT="1"/>
      <dgm:spPr/>
      <dgm:t>
        <a:bodyPr/>
        <a:lstStyle/>
        <a:p>
          <a:r>
            <a:rPr lang="en-US" sz="1200" dirty="0"/>
            <a:t>Santiago Guadalajara (Queretaro) </a:t>
          </a:r>
        </a:p>
      </dgm:t>
    </dgm:pt>
    <dgm:pt modelId="{69DAA001-DB4A-4693-97CA-8E1E264F7712}" type="parTrans" cxnId="{1FF83624-9A4C-4697-9D72-97E0B27850FD}">
      <dgm:prSet/>
      <dgm:spPr/>
      <dgm:t>
        <a:bodyPr/>
        <a:lstStyle/>
        <a:p>
          <a:endParaRPr lang="en-US"/>
        </a:p>
      </dgm:t>
    </dgm:pt>
    <dgm:pt modelId="{167C9F5B-37E7-4E8C-90DE-6D13BEA8C3D2}" type="sibTrans" cxnId="{1FF83624-9A4C-4697-9D72-97E0B27850FD}">
      <dgm:prSet/>
      <dgm:spPr/>
      <dgm:t>
        <a:bodyPr/>
        <a:lstStyle/>
        <a:p>
          <a:endParaRPr lang="en-US"/>
        </a:p>
      </dgm:t>
    </dgm:pt>
    <dgm:pt modelId="{19C57288-AA5B-444F-B4D8-8B13972407DA}">
      <dgm:prSet phldrT="[Texto]" custT="1"/>
      <dgm:spPr/>
      <dgm:t>
        <a:bodyPr/>
        <a:lstStyle/>
        <a:p>
          <a:r>
            <a:rPr lang="en-US" sz="1200" dirty="0"/>
            <a:t>Cauvery (Coimbatore + Bangalore)</a:t>
          </a:r>
        </a:p>
      </dgm:t>
    </dgm:pt>
    <dgm:pt modelId="{AB09AE89-CE83-4B16-9821-119448C5BA7F}" type="parTrans" cxnId="{7EDBB76C-3930-4649-B68E-62A8A11704FB}">
      <dgm:prSet/>
      <dgm:spPr/>
      <dgm:t>
        <a:bodyPr/>
        <a:lstStyle/>
        <a:p>
          <a:endParaRPr lang="en-US"/>
        </a:p>
      </dgm:t>
    </dgm:pt>
    <dgm:pt modelId="{CE5B4139-48A4-4CEB-AEC1-E862B6BEBFE7}" type="sibTrans" cxnId="{7EDBB76C-3930-4649-B68E-62A8A11704FB}">
      <dgm:prSet/>
      <dgm:spPr/>
      <dgm:t>
        <a:bodyPr/>
        <a:lstStyle/>
        <a:p>
          <a:endParaRPr lang="en-US"/>
        </a:p>
      </dgm:t>
    </dgm:pt>
    <dgm:pt modelId="{386DBA1F-D07E-42A9-9A22-D750C1F22142}">
      <dgm:prSet custT="1"/>
      <dgm:spPr/>
      <dgm:t>
        <a:bodyPr/>
        <a:lstStyle/>
        <a:p>
          <a:r>
            <a:rPr lang="en-US" sz="1200" dirty="0"/>
            <a:t>Mississippi (Entire Basin)</a:t>
          </a:r>
        </a:p>
      </dgm:t>
    </dgm:pt>
    <dgm:pt modelId="{D6CC4147-FBE6-4D11-828A-7C08D79D6DF3}" type="parTrans" cxnId="{F58F1DA3-3D7D-48B0-9375-E8A18406796F}">
      <dgm:prSet/>
      <dgm:spPr/>
      <dgm:t>
        <a:bodyPr/>
        <a:lstStyle/>
        <a:p>
          <a:endParaRPr lang="en-US"/>
        </a:p>
      </dgm:t>
    </dgm:pt>
    <dgm:pt modelId="{09022905-CF89-4AC6-A1E5-C9545641A1C2}" type="sibTrans" cxnId="{F58F1DA3-3D7D-48B0-9375-E8A18406796F}">
      <dgm:prSet/>
      <dgm:spPr/>
      <dgm:t>
        <a:bodyPr/>
        <a:lstStyle/>
        <a:p>
          <a:endParaRPr lang="en-US"/>
        </a:p>
      </dgm:t>
    </dgm:pt>
    <dgm:pt modelId="{E5FDC831-1530-4458-AA98-140EF315CD7F}">
      <dgm:prSet custT="1"/>
      <dgm:spPr/>
      <dgm:t>
        <a:bodyPr/>
        <a:lstStyle/>
        <a:p>
          <a:r>
            <a:rPr lang="en-US" sz="1200" dirty="0"/>
            <a:t>California – Los Angeles</a:t>
          </a:r>
        </a:p>
      </dgm:t>
    </dgm:pt>
    <dgm:pt modelId="{F2E33AFF-363F-4850-B25C-BCE6A522C1CE}" type="parTrans" cxnId="{4FC5512D-E9CC-4581-ABF8-C497DFB19401}">
      <dgm:prSet/>
      <dgm:spPr/>
      <dgm:t>
        <a:bodyPr/>
        <a:lstStyle/>
        <a:p>
          <a:endParaRPr lang="en-US"/>
        </a:p>
      </dgm:t>
    </dgm:pt>
    <dgm:pt modelId="{59DA6D42-06D3-467C-AFD6-93A41EDA47B6}" type="sibTrans" cxnId="{4FC5512D-E9CC-4581-ABF8-C497DFB19401}">
      <dgm:prSet/>
      <dgm:spPr/>
      <dgm:t>
        <a:bodyPr/>
        <a:lstStyle/>
        <a:p>
          <a:endParaRPr lang="en-US"/>
        </a:p>
      </dgm:t>
    </dgm:pt>
    <dgm:pt modelId="{AEE3AC2A-6B77-42E2-9DCE-D5D7E6710535}">
      <dgm:prSet custT="1"/>
      <dgm:spPr/>
      <dgm:t>
        <a:bodyPr/>
        <a:lstStyle/>
        <a:p>
          <a:r>
            <a:rPr lang="en-US" sz="1200" dirty="0"/>
            <a:t>Choro (</a:t>
          </a:r>
          <a:r>
            <a:rPr lang="en-US" sz="1200" dirty="0" err="1"/>
            <a:t>Ceará</a:t>
          </a:r>
          <a:r>
            <a:rPr lang="en-US" sz="1200" dirty="0"/>
            <a:t>)</a:t>
          </a:r>
        </a:p>
      </dgm:t>
    </dgm:pt>
    <dgm:pt modelId="{476DEBB9-2060-48E0-BE51-1FAB446D5D7F}" type="parTrans" cxnId="{7BA98DD3-CDFE-4051-B35C-AC71AAEA83C6}">
      <dgm:prSet/>
      <dgm:spPr/>
      <dgm:t>
        <a:bodyPr/>
        <a:lstStyle/>
        <a:p>
          <a:endParaRPr lang="en-US"/>
        </a:p>
      </dgm:t>
    </dgm:pt>
    <dgm:pt modelId="{40831E61-56FE-434A-9ED0-78E11FBEE733}" type="sibTrans" cxnId="{7BA98DD3-CDFE-4051-B35C-AC71AAEA83C6}">
      <dgm:prSet/>
      <dgm:spPr/>
      <dgm:t>
        <a:bodyPr/>
        <a:lstStyle/>
        <a:p>
          <a:endParaRPr lang="en-US"/>
        </a:p>
      </dgm:t>
    </dgm:pt>
    <dgm:pt modelId="{FF8E644A-8845-46F3-9F2C-71AE192D69E2}">
      <dgm:prSet custT="1"/>
      <dgm:spPr/>
      <dgm:t>
        <a:bodyPr/>
        <a:lstStyle/>
        <a:p>
          <a:r>
            <a:rPr lang="en-US" sz="1200" dirty="0"/>
            <a:t>South Atlantic Coast (Rio de Janeiro)</a:t>
          </a:r>
        </a:p>
      </dgm:t>
    </dgm:pt>
    <dgm:pt modelId="{D489C63A-E277-429A-9FD3-E8B4C668F6B3}" type="parTrans" cxnId="{55CA29F9-7614-40D0-82BF-D0FA2B078FA3}">
      <dgm:prSet/>
      <dgm:spPr/>
      <dgm:t>
        <a:bodyPr/>
        <a:lstStyle/>
        <a:p>
          <a:endParaRPr lang="en-US"/>
        </a:p>
      </dgm:t>
    </dgm:pt>
    <dgm:pt modelId="{3A703A8F-0DAF-4E06-A18E-3ECEEEA36DAF}" type="sibTrans" cxnId="{55CA29F9-7614-40D0-82BF-D0FA2B078FA3}">
      <dgm:prSet/>
      <dgm:spPr/>
      <dgm:t>
        <a:bodyPr/>
        <a:lstStyle/>
        <a:p>
          <a:endParaRPr lang="en-US"/>
        </a:p>
      </dgm:t>
    </dgm:pt>
    <dgm:pt modelId="{B8E78CAD-101E-4451-AE64-0133FFD4557E}">
      <dgm:prSet custT="1"/>
      <dgm:spPr/>
      <dgm:t>
        <a:bodyPr/>
        <a:lstStyle/>
        <a:p>
          <a:r>
            <a:rPr lang="en-US" sz="1200" dirty="0"/>
            <a:t>Berg – Breede (Cape Town)</a:t>
          </a:r>
        </a:p>
      </dgm:t>
    </dgm:pt>
    <dgm:pt modelId="{3897CB6B-F283-4034-93F3-BC1FDDF47092}" type="parTrans" cxnId="{3EE16FDA-702B-4E57-88B0-C197BD3B4010}">
      <dgm:prSet/>
      <dgm:spPr/>
      <dgm:t>
        <a:bodyPr/>
        <a:lstStyle/>
        <a:p>
          <a:endParaRPr lang="en-US"/>
        </a:p>
      </dgm:t>
    </dgm:pt>
    <dgm:pt modelId="{C2987A06-5CE4-4891-8189-AB6DC211E992}" type="sibTrans" cxnId="{3EE16FDA-702B-4E57-88B0-C197BD3B4010}">
      <dgm:prSet/>
      <dgm:spPr/>
      <dgm:t>
        <a:bodyPr/>
        <a:lstStyle/>
        <a:p>
          <a:endParaRPr lang="en-US"/>
        </a:p>
      </dgm:t>
    </dgm:pt>
    <dgm:pt modelId="{81AB9A27-646D-497A-9713-98CDAE409256}">
      <dgm:prSet custT="1"/>
      <dgm:spPr/>
      <dgm:t>
        <a:bodyPr/>
        <a:lstStyle/>
        <a:p>
          <a:r>
            <a:rPr lang="en-US" sz="1200" dirty="0"/>
            <a:t>Limpopo (Limpopo 3)</a:t>
          </a:r>
        </a:p>
      </dgm:t>
    </dgm:pt>
    <dgm:pt modelId="{A163B42C-79D4-4950-8BB7-35FACA3F9A4E}" type="parTrans" cxnId="{877F0581-508F-4417-83E1-2BDF577EEB07}">
      <dgm:prSet/>
      <dgm:spPr/>
      <dgm:t>
        <a:bodyPr/>
        <a:lstStyle/>
        <a:p>
          <a:endParaRPr lang="en-US"/>
        </a:p>
      </dgm:t>
    </dgm:pt>
    <dgm:pt modelId="{F2C73D87-C8C7-4D9A-9617-13BF9BCA46EC}" type="sibTrans" cxnId="{877F0581-508F-4417-83E1-2BDF577EEB07}">
      <dgm:prSet/>
      <dgm:spPr/>
      <dgm:t>
        <a:bodyPr/>
        <a:lstStyle/>
        <a:p>
          <a:endParaRPr lang="en-US"/>
        </a:p>
      </dgm:t>
    </dgm:pt>
    <dgm:pt modelId="{7EB9B130-6FEB-4E99-9C34-023E844DD3F2}">
      <dgm:prSet custT="1"/>
      <dgm:spPr/>
      <dgm:t>
        <a:bodyPr/>
        <a:lstStyle/>
        <a:p>
          <a:r>
            <a:rPr lang="en-US" sz="1200" dirty="0"/>
            <a:t>Bravo / San Juan (Monterrey +) </a:t>
          </a:r>
        </a:p>
      </dgm:t>
    </dgm:pt>
    <dgm:pt modelId="{4CAD2FD2-F58F-4EB3-8862-983A21AF718E}" type="parTrans" cxnId="{77A06B4D-A758-41B4-8D37-251A33A9F282}">
      <dgm:prSet/>
      <dgm:spPr/>
      <dgm:t>
        <a:bodyPr/>
        <a:lstStyle/>
        <a:p>
          <a:endParaRPr lang="en-US"/>
        </a:p>
      </dgm:t>
    </dgm:pt>
    <dgm:pt modelId="{0B87E0BD-D65F-4B29-8BDD-751FAD7575FF}" type="sibTrans" cxnId="{77A06B4D-A758-41B4-8D37-251A33A9F282}">
      <dgm:prSet/>
      <dgm:spPr/>
      <dgm:t>
        <a:bodyPr/>
        <a:lstStyle/>
        <a:p>
          <a:endParaRPr lang="en-US"/>
        </a:p>
      </dgm:t>
    </dgm:pt>
    <dgm:pt modelId="{2654D1D7-B4D3-43B1-8237-04A896B1FC01}">
      <dgm:prSet custT="1"/>
      <dgm:spPr/>
      <dgm:t>
        <a:bodyPr/>
        <a:lstStyle/>
        <a:p>
          <a:r>
            <a:rPr lang="en-US" sz="1200" dirty="0"/>
            <a:t>Moctezuma (Mexico City)</a:t>
          </a:r>
        </a:p>
      </dgm:t>
    </dgm:pt>
    <dgm:pt modelId="{01339B32-E23F-4C89-903F-C9EED0CE9838}" type="parTrans" cxnId="{E9F8163A-9F22-47DD-8568-7BD520D13BDB}">
      <dgm:prSet/>
      <dgm:spPr/>
      <dgm:t>
        <a:bodyPr/>
        <a:lstStyle/>
        <a:p>
          <a:endParaRPr lang="en-US"/>
        </a:p>
      </dgm:t>
    </dgm:pt>
    <dgm:pt modelId="{99D7FFCC-3815-4C0F-9DDA-2713409A05AF}" type="sibTrans" cxnId="{E9F8163A-9F22-47DD-8568-7BD520D13BDB}">
      <dgm:prSet/>
      <dgm:spPr/>
      <dgm:t>
        <a:bodyPr/>
        <a:lstStyle/>
        <a:p>
          <a:endParaRPr lang="en-US"/>
        </a:p>
      </dgm:t>
    </dgm:pt>
    <dgm:pt modelId="{AD936FE5-76CF-44F5-A7EB-CC10B872AE57}">
      <dgm:prSet custT="1"/>
      <dgm:spPr/>
      <dgm:t>
        <a:bodyPr/>
        <a:lstStyle/>
        <a:p>
          <a:r>
            <a:rPr lang="en-US" sz="1200" dirty="0"/>
            <a:t>Krishna (Mumbai – Pune)</a:t>
          </a:r>
        </a:p>
      </dgm:t>
    </dgm:pt>
    <dgm:pt modelId="{252729B0-8054-4999-82E2-E7531B210BE4}" type="parTrans" cxnId="{68498AC4-35D3-4661-9448-3C6BF7782AA2}">
      <dgm:prSet/>
      <dgm:spPr/>
      <dgm:t>
        <a:bodyPr/>
        <a:lstStyle/>
        <a:p>
          <a:endParaRPr lang="en-US"/>
        </a:p>
      </dgm:t>
    </dgm:pt>
    <dgm:pt modelId="{41A95019-4CB2-44D2-BB08-7DA196CCA923}" type="sibTrans" cxnId="{68498AC4-35D3-4661-9448-3C6BF7782AA2}">
      <dgm:prSet/>
      <dgm:spPr/>
      <dgm:t>
        <a:bodyPr/>
        <a:lstStyle/>
        <a:p>
          <a:endParaRPr lang="en-US"/>
        </a:p>
      </dgm:t>
    </dgm:pt>
    <dgm:pt modelId="{74DD5477-6344-49A4-8FFA-855D2459EDEA}">
      <dgm:prSet custT="1"/>
      <dgm:spPr/>
      <dgm:t>
        <a:bodyPr/>
        <a:lstStyle/>
        <a:p>
          <a:r>
            <a:rPr lang="en-US" sz="1200" dirty="0"/>
            <a:t>Ganges (Yamuna) (New Delhi +)</a:t>
          </a:r>
        </a:p>
      </dgm:t>
    </dgm:pt>
    <dgm:pt modelId="{6F23A47B-E810-4820-8EBE-D4CBC3436460}" type="parTrans" cxnId="{30860C39-A7F8-44DD-9CC5-0625980A35A1}">
      <dgm:prSet/>
      <dgm:spPr/>
      <dgm:t>
        <a:bodyPr/>
        <a:lstStyle/>
        <a:p>
          <a:endParaRPr lang="en-US"/>
        </a:p>
      </dgm:t>
    </dgm:pt>
    <dgm:pt modelId="{B3DAE0B6-FD5A-443C-B6F0-BE0FCCDED88E}" type="sibTrans" cxnId="{30860C39-A7F8-44DD-9CC5-0625980A35A1}">
      <dgm:prSet/>
      <dgm:spPr/>
      <dgm:t>
        <a:bodyPr/>
        <a:lstStyle/>
        <a:p>
          <a:endParaRPr lang="en-US"/>
        </a:p>
      </dgm:t>
    </dgm:pt>
    <dgm:pt modelId="{B06B16B5-497E-4337-AEA5-14865CF7744D}" type="pres">
      <dgm:prSet presAssocID="{B487E7CF-152A-4D4E-BC72-A5C22C1585F9}" presName="Name0" presStyleCnt="0">
        <dgm:presLayoutVars>
          <dgm:dir/>
          <dgm:animLvl val="lvl"/>
          <dgm:resizeHandles val="exact"/>
        </dgm:presLayoutVars>
      </dgm:prSet>
      <dgm:spPr/>
    </dgm:pt>
    <dgm:pt modelId="{1B16C837-2B00-4003-8784-B7760CE78D8C}" type="pres">
      <dgm:prSet presAssocID="{A29B77EF-4812-4876-ACF5-5381DD296F69}" presName="linNode" presStyleCnt="0"/>
      <dgm:spPr/>
    </dgm:pt>
    <dgm:pt modelId="{14F8D469-1B89-4242-AC64-7CBBC019F929}" type="pres">
      <dgm:prSet presAssocID="{A29B77EF-4812-4876-ACF5-5381DD296F69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A41D4238-A8E0-4E1B-987D-0A1AAC13C5F7}" type="pres">
      <dgm:prSet presAssocID="{A29B77EF-4812-4876-ACF5-5381DD296F69}" presName="descendantText" presStyleLbl="alignAccFollowNode1" presStyleIdx="0" presStyleCnt="5" custScaleY="108789" custLinFactNeighborX="0">
        <dgm:presLayoutVars>
          <dgm:bulletEnabled val="1"/>
        </dgm:presLayoutVars>
      </dgm:prSet>
      <dgm:spPr/>
    </dgm:pt>
    <dgm:pt modelId="{105086A1-AFAC-4EF4-9035-E1A28AFD1F48}" type="pres">
      <dgm:prSet presAssocID="{C7429F52-C0AD-4514-A2D0-0A7C934405C0}" presName="sp" presStyleCnt="0"/>
      <dgm:spPr/>
    </dgm:pt>
    <dgm:pt modelId="{886F73D4-B272-4EEA-962D-41C42C2CA6A1}" type="pres">
      <dgm:prSet presAssocID="{0B2D8259-DE48-48D0-8CD4-151C0E62E2EF}" presName="linNode" presStyleCnt="0"/>
      <dgm:spPr/>
    </dgm:pt>
    <dgm:pt modelId="{8773C839-2771-4BEB-9EEB-D3D9EA8A384E}" type="pres">
      <dgm:prSet presAssocID="{0B2D8259-DE48-48D0-8CD4-151C0E62E2EF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362B2183-B06F-4564-93C2-8BC6AE379B63}" type="pres">
      <dgm:prSet presAssocID="{0B2D8259-DE48-48D0-8CD4-151C0E62E2EF}" presName="descendantText" presStyleLbl="alignAccFollowNode1" presStyleIdx="1" presStyleCnt="5">
        <dgm:presLayoutVars>
          <dgm:bulletEnabled val="1"/>
        </dgm:presLayoutVars>
      </dgm:prSet>
      <dgm:spPr/>
    </dgm:pt>
    <dgm:pt modelId="{9D56E62D-7509-45DF-8067-8F04CF725620}" type="pres">
      <dgm:prSet presAssocID="{182065C0-354B-4380-9688-C4171C7F8C90}" presName="sp" presStyleCnt="0"/>
      <dgm:spPr/>
    </dgm:pt>
    <dgm:pt modelId="{5C3774CF-0C59-49A9-B43F-CD6E0DF31122}" type="pres">
      <dgm:prSet presAssocID="{87C703E7-680A-4BCA-9EAC-3B4BC0955A09}" presName="linNode" presStyleCnt="0"/>
      <dgm:spPr/>
    </dgm:pt>
    <dgm:pt modelId="{0F98C448-1C64-4FE7-B3F2-5C8B7B647704}" type="pres">
      <dgm:prSet presAssocID="{87C703E7-680A-4BCA-9EAC-3B4BC0955A09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B97315F7-C741-4BB4-8E79-4CC09B1E78BF}" type="pres">
      <dgm:prSet presAssocID="{87C703E7-680A-4BCA-9EAC-3B4BC0955A09}" presName="descendantText" presStyleLbl="alignAccFollowNode1" presStyleIdx="2" presStyleCnt="5">
        <dgm:presLayoutVars>
          <dgm:bulletEnabled val="1"/>
        </dgm:presLayoutVars>
      </dgm:prSet>
      <dgm:spPr/>
    </dgm:pt>
    <dgm:pt modelId="{1AAF2353-1FA1-409F-B9BF-DBF7FB4D339A}" type="pres">
      <dgm:prSet presAssocID="{4FE8157F-7991-4EC6-9E32-71FAEED93AF2}" presName="sp" presStyleCnt="0"/>
      <dgm:spPr/>
    </dgm:pt>
    <dgm:pt modelId="{9F375314-971F-4811-BDF1-C152FA7F2EE5}" type="pres">
      <dgm:prSet presAssocID="{5D305BE7-B70B-4740-BC0F-56BDF99E8521}" presName="linNode" presStyleCnt="0"/>
      <dgm:spPr/>
    </dgm:pt>
    <dgm:pt modelId="{43F914FF-93DA-463A-93E0-F2C7AE6D9E46}" type="pres">
      <dgm:prSet presAssocID="{5D305BE7-B70B-4740-BC0F-56BDF99E8521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BDD6A1FB-CFB0-4EF6-A673-0203F9F75674}" type="pres">
      <dgm:prSet presAssocID="{5D305BE7-B70B-4740-BC0F-56BDF99E8521}" presName="descendantText" presStyleLbl="alignAccFollowNode1" presStyleIdx="3" presStyleCnt="5">
        <dgm:presLayoutVars>
          <dgm:bulletEnabled val="1"/>
        </dgm:presLayoutVars>
      </dgm:prSet>
      <dgm:spPr/>
    </dgm:pt>
    <dgm:pt modelId="{011D700A-0711-49AD-80F1-6E1E219D43C1}" type="pres">
      <dgm:prSet presAssocID="{BF4A9BF4-2B03-4293-889D-F8236B8491D0}" presName="sp" presStyleCnt="0"/>
      <dgm:spPr/>
    </dgm:pt>
    <dgm:pt modelId="{F238268A-E862-46DE-AAD6-65F0AEDCEFDB}" type="pres">
      <dgm:prSet presAssocID="{90C9C7DC-5729-4FF6-9FDC-334C1465B3FE}" presName="linNode" presStyleCnt="0"/>
      <dgm:spPr/>
    </dgm:pt>
    <dgm:pt modelId="{6372AE4A-7184-423B-A684-950B6A020574}" type="pres">
      <dgm:prSet presAssocID="{90C9C7DC-5729-4FF6-9FDC-334C1465B3FE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0C5F7624-6237-4F4A-9B35-15657AC488D2}" type="pres">
      <dgm:prSet presAssocID="{90C9C7DC-5729-4FF6-9FDC-334C1465B3FE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36A85403-7DC0-4EFA-BE5B-1CDDF6C25CD1}" type="presOf" srcId="{E5FDC831-1530-4458-AA98-140EF315CD7F}" destId="{362B2183-B06F-4564-93C2-8BC6AE379B63}" srcOrd="0" destOrd="2" presId="urn:microsoft.com/office/officeart/2005/8/layout/vList5"/>
    <dgm:cxn modelId="{7310740D-6692-4068-86A0-940F7ED2EB99}" srcId="{B487E7CF-152A-4D4E-BC72-A5C22C1585F9}" destId="{87C703E7-680A-4BCA-9EAC-3B4BC0955A09}" srcOrd="2" destOrd="0" parTransId="{6613C5B4-B490-4CA3-B71F-0156D1101E1A}" sibTransId="{4FE8157F-7991-4EC6-9E32-71FAEED93AF2}"/>
    <dgm:cxn modelId="{95CA8B0F-0F7C-486F-8C10-6F554A60631D}" type="presOf" srcId="{2654D1D7-B4D3-43B1-8237-04A896B1FC01}" destId="{BDD6A1FB-CFB0-4EF6-A673-0203F9F75674}" srcOrd="0" destOrd="2" presId="urn:microsoft.com/office/officeart/2005/8/layout/vList5"/>
    <dgm:cxn modelId="{2BA0C910-A9F0-4137-A9FD-E63694BA507F}" type="presOf" srcId="{386DBA1F-D07E-42A9-9A22-D750C1F22142}" destId="{362B2183-B06F-4564-93C2-8BC6AE379B63}" srcOrd="0" destOrd="1" presId="urn:microsoft.com/office/officeart/2005/8/layout/vList5"/>
    <dgm:cxn modelId="{BA421515-8974-4B1B-9A74-DD7124C42816}" srcId="{0B2D8259-DE48-48D0-8CD4-151C0E62E2EF}" destId="{3EDCB972-C5F3-40BE-8D55-95B714C0496C}" srcOrd="0" destOrd="0" parTransId="{D25446BA-FBBA-46D9-BF80-183EDE3D7897}" sibTransId="{FD3836B5-81F8-4B3F-9B9F-247F07275C71}"/>
    <dgm:cxn modelId="{58958B1C-75C7-4123-82A8-62C05CBF19AD}" type="presOf" srcId="{AEE3AC2A-6B77-42E2-9DCE-D5D7E6710535}" destId="{A41D4238-A8E0-4E1B-987D-0A1AAC13C5F7}" srcOrd="0" destOrd="1" presId="urn:microsoft.com/office/officeart/2005/8/layout/vList5"/>
    <dgm:cxn modelId="{802C2024-5C02-4762-9974-1617197CDC87}" type="presOf" srcId="{0050ABA8-A185-4C19-BEB8-B06E4D2B5A56}" destId="{BDD6A1FB-CFB0-4EF6-A673-0203F9F75674}" srcOrd="0" destOrd="0" presId="urn:microsoft.com/office/officeart/2005/8/layout/vList5"/>
    <dgm:cxn modelId="{1FF83624-9A4C-4697-9D72-97E0B27850FD}" srcId="{5D305BE7-B70B-4740-BC0F-56BDF99E8521}" destId="{0050ABA8-A185-4C19-BEB8-B06E4D2B5A56}" srcOrd="0" destOrd="0" parTransId="{69DAA001-DB4A-4693-97CA-8E1E264F7712}" sibTransId="{167C9F5B-37E7-4E8C-90DE-6D13BEA8C3D2}"/>
    <dgm:cxn modelId="{4FC5512D-E9CC-4581-ABF8-C497DFB19401}" srcId="{0B2D8259-DE48-48D0-8CD4-151C0E62E2EF}" destId="{E5FDC831-1530-4458-AA98-140EF315CD7F}" srcOrd="2" destOrd="0" parTransId="{F2E33AFF-363F-4850-B25C-BCE6A522C1CE}" sibTransId="{59DA6D42-06D3-467C-AFD6-93A41EDA47B6}"/>
    <dgm:cxn modelId="{5E897A33-D9B8-4F60-BEA6-C4A76E4248FE}" type="presOf" srcId="{90C9C7DC-5729-4FF6-9FDC-334C1465B3FE}" destId="{6372AE4A-7184-423B-A684-950B6A020574}" srcOrd="0" destOrd="0" presId="urn:microsoft.com/office/officeart/2005/8/layout/vList5"/>
    <dgm:cxn modelId="{8852E238-EFD0-4EF1-B921-BA1CA1C610BF}" srcId="{B487E7CF-152A-4D4E-BC72-A5C22C1585F9}" destId="{90C9C7DC-5729-4FF6-9FDC-334C1465B3FE}" srcOrd="4" destOrd="0" parTransId="{5B8FADC4-044B-4717-B77A-97D0589097D7}" sibTransId="{9F76EDC6-5FED-4689-9807-669F77257466}"/>
    <dgm:cxn modelId="{30860C39-A7F8-44DD-9CC5-0625980A35A1}" srcId="{90C9C7DC-5729-4FF6-9FDC-334C1465B3FE}" destId="{74DD5477-6344-49A4-8FFA-855D2459EDEA}" srcOrd="2" destOrd="0" parTransId="{6F23A47B-E810-4820-8EBE-D4CBC3436460}" sibTransId="{B3DAE0B6-FD5A-443C-B6F0-BE0FCCDED88E}"/>
    <dgm:cxn modelId="{E9F8163A-9F22-47DD-8568-7BD520D13BDB}" srcId="{5D305BE7-B70B-4740-BC0F-56BDF99E8521}" destId="{2654D1D7-B4D3-43B1-8237-04A896B1FC01}" srcOrd="2" destOrd="0" parTransId="{01339B32-E23F-4C89-903F-C9EED0CE9838}" sibTransId="{99D7FFCC-3815-4C0F-9DDA-2713409A05AF}"/>
    <dgm:cxn modelId="{7EDBB76C-3930-4649-B68E-62A8A11704FB}" srcId="{90C9C7DC-5729-4FF6-9FDC-334C1465B3FE}" destId="{19C57288-AA5B-444F-B4D8-8B13972407DA}" srcOrd="0" destOrd="0" parTransId="{AB09AE89-CE83-4B16-9821-119448C5BA7F}" sibTransId="{CE5B4139-48A4-4CEB-AEC1-E862B6BEBFE7}"/>
    <dgm:cxn modelId="{77A06B4D-A758-41B4-8D37-251A33A9F282}" srcId="{5D305BE7-B70B-4740-BC0F-56BDF99E8521}" destId="{7EB9B130-6FEB-4E99-9C34-023E844DD3F2}" srcOrd="1" destOrd="0" parTransId="{4CAD2FD2-F58F-4EB3-8862-983A21AF718E}" sibTransId="{0B87E0BD-D65F-4B29-8BDD-751FAD7575FF}"/>
    <dgm:cxn modelId="{ACBC8975-ED2F-4C8E-8C5A-83C478DED3F8}" type="presOf" srcId="{FF8E644A-8845-46F3-9F2C-71AE192D69E2}" destId="{A41D4238-A8E0-4E1B-987D-0A1AAC13C5F7}" srcOrd="0" destOrd="2" presId="urn:microsoft.com/office/officeart/2005/8/layout/vList5"/>
    <dgm:cxn modelId="{3A9B467C-6738-4DB0-9489-F6C5E848A53A}" srcId="{87C703E7-680A-4BCA-9EAC-3B4BC0955A09}" destId="{97B6BD94-826C-4CA6-B906-8451008582C0}" srcOrd="0" destOrd="0" parTransId="{37F59AFA-7FE9-44D1-B624-30D76A7CFA75}" sibTransId="{EE68E82D-A81F-48AE-B55E-0B02611D75A1}"/>
    <dgm:cxn modelId="{B97A4B7C-2C61-4755-9D93-685219837A12}" type="presOf" srcId="{97B6BD94-826C-4CA6-B906-8451008582C0}" destId="{B97315F7-C741-4BB4-8E79-4CC09B1E78BF}" srcOrd="0" destOrd="0" presId="urn:microsoft.com/office/officeart/2005/8/layout/vList5"/>
    <dgm:cxn modelId="{877F0581-508F-4417-83E1-2BDF577EEB07}" srcId="{87C703E7-680A-4BCA-9EAC-3B4BC0955A09}" destId="{81AB9A27-646D-497A-9713-98CDAE409256}" srcOrd="2" destOrd="0" parTransId="{A163B42C-79D4-4950-8BB7-35FACA3F9A4E}" sibTransId="{F2C73D87-C8C7-4D9A-9617-13BF9BCA46EC}"/>
    <dgm:cxn modelId="{BDC86891-1AFD-49E8-880E-2CD2F32899C7}" srcId="{B487E7CF-152A-4D4E-BC72-A5C22C1585F9}" destId="{A29B77EF-4812-4876-ACF5-5381DD296F69}" srcOrd="0" destOrd="0" parTransId="{EB9A13AB-2E58-45D9-A094-DB7B4C15C216}" sibTransId="{C7429F52-C0AD-4514-A2D0-0A7C934405C0}"/>
    <dgm:cxn modelId="{67179094-44F3-4D52-BDBA-4384A7FF3DD3}" type="presOf" srcId="{74DD5477-6344-49A4-8FFA-855D2459EDEA}" destId="{0C5F7624-6237-4F4A-9B35-15657AC488D2}" srcOrd="0" destOrd="2" presId="urn:microsoft.com/office/officeart/2005/8/layout/vList5"/>
    <dgm:cxn modelId="{898665A1-5A8B-47A9-A9F6-46CCFE6EA279}" type="presOf" srcId="{81AB9A27-646D-497A-9713-98CDAE409256}" destId="{B97315F7-C741-4BB4-8E79-4CC09B1E78BF}" srcOrd="0" destOrd="2" presId="urn:microsoft.com/office/officeart/2005/8/layout/vList5"/>
    <dgm:cxn modelId="{F58F1DA3-3D7D-48B0-9375-E8A18406796F}" srcId="{0B2D8259-DE48-48D0-8CD4-151C0E62E2EF}" destId="{386DBA1F-D07E-42A9-9A22-D750C1F22142}" srcOrd="1" destOrd="0" parTransId="{D6CC4147-FBE6-4D11-828A-7C08D79D6DF3}" sibTransId="{09022905-CF89-4AC6-A1E5-C9545641A1C2}"/>
    <dgm:cxn modelId="{B3F7B2A5-5772-4C55-BFDD-DF98856D2BFC}" type="presOf" srcId="{B487E7CF-152A-4D4E-BC72-A5C22C1585F9}" destId="{B06B16B5-497E-4337-AEA5-14865CF7744D}" srcOrd="0" destOrd="0" presId="urn:microsoft.com/office/officeart/2005/8/layout/vList5"/>
    <dgm:cxn modelId="{D08E96AE-3CE1-403E-8F0E-4B2D79A6E7AB}" srcId="{B487E7CF-152A-4D4E-BC72-A5C22C1585F9}" destId="{5D305BE7-B70B-4740-BC0F-56BDF99E8521}" srcOrd="3" destOrd="0" parTransId="{3E0BAF7C-8AC5-4793-A9E4-6D4B365E429F}" sibTransId="{BF4A9BF4-2B03-4293-889D-F8236B8491D0}"/>
    <dgm:cxn modelId="{6CC246B3-FB1F-4A57-9AC9-E6BE1D37133D}" type="presOf" srcId="{A29B77EF-4812-4876-ACF5-5381DD296F69}" destId="{14F8D469-1B89-4242-AC64-7CBBC019F929}" srcOrd="0" destOrd="0" presId="urn:microsoft.com/office/officeart/2005/8/layout/vList5"/>
    <dgm:cxn modelId="{F9373DC1-DF2B-4D5E-BD7F-7F48C7468C37}" type="presOf" srcId="{7EB9B130-6FEB-4E99-9C34-023E844DD3F2}" destId="{BDD6A1FB-CFB0-4EF6-A673-0203F9F75674}" srcOrd="0" destOrd="1" presId="urn:microsoft.com/office/officeart/2005/8/layout/vList5"/>
    <dgm:cxn modelId="{6D27EBC3-B965-4FCC-B9CA-FB709CFDB406}" type="presOf" srcId="{AD936FE5-76CF-44F5-A7EB-CC10B872AE57}" destId="{0C5F7624-6237-4F4A-9B35-15657AC488D2}" srcOrd="0" destOrd="1" presId="urn:microsoft.com/office/officeart/2005/8/layout/vList5"/>
    <dgm:cxn modelId="{68498AC4-35D3-4661-9448-3C6BF7782AA2}" srcId="{90C9C7DC-5729-4FF6-9FDC-334C1465B3FE}" destId="{AD936FE5-76CF-44F5-A7EB-CC10B872AE57}" srcOrd="1" destOrd="0" parTransId="{252729B0-8054-4999-82E2-E7531B210BE4}" sibTransId="{41A95019-4CB2-44D2-BB08-7DA196CCA923}"/>
    <dgm:cxn modelId="{8E3E63D0-DB24-4175-9A8D-741336D07C93}" type="presOf" srcId="{27062CAF-C13F-4468-81C2-37FE1AF42B93}" destId="{A41D4238-A8E0-4E1B-987D-0A1AAC13C5F7}" srcOrd="0" destOrd="0" presId="urn:microsoft.com/office/officeart/2005/8/layout/vList5"/>
    <dgm:cxn modelId="{7BA98DD3-CDFE-4051-B35C-AC71AAEA83C6}" srcId="{A29B77EF-4812-4876-ACF5-5381DD296F69}" destId="{AEE3AC2A-6B77-42E2-9DCE-D5D7E6710535}" srcOrd="1" destOrd="0" parTransId="{476DEBB9-2060-48E0-BE51-1FAB446D5D7F}" sibTransId="{40831E61-56FE-434A-9ED0-78E11FBEE733}"/>
    <dgm:cxn modelId="{3EE16FDA-702B-4E57-88B0-C197BD3B4010}" srcId="{87C703E7-680A-4BCA-9EAC-3B4BC0955A09}" destId="{B8E78CAD-101E-4451-AE64-0133FFD4557E}" srcOrd="1" destOrd="0" parTransId="{3897CB6B-F283-4034-93F3-BC1FDDF47092}" sibTransId="{C2987A06-5CE4-4891-8189-AB6DC211E992}"/>
    <dgm:cxn modelId="{7AAD56DF-E669-4134-923F-E703E9D8CAC5}" type="presOf" srcId="{5D305BE7-B70B-4740-BC0F-56BDF99E8521}" destId="{43F914FF-93DA-463A-93E0-F2C7AE6D9E46}" srcOrd="0" destOrd="0" presId="urn:microsoft.com/office/officeart/2005/8/layout/vList5"/>
    <dgm:cxn modelId="{A4E891E1-1A52-41D6-9818-040F8BE37B69}" type="presOf" srcId="{87C703E7-680A-4BCA-9EAC-3B4BC0955A09}" destId="{0F98C448-1C64-4FE7-B3F2-5C8B7B647704}" srcOrd="0" destOrd="0" presId="urn:microsoft.com/office/officeart/2005/8/layout/vList5"/>
    <dgm:cxn modelId="{6EE7ADEA-C046-489C-971E-442545713E5B}" srcId="{A29B77EF-4812-4876-ACF5-5381DD296F69}" destId="{27062CAF-C13F-4468-81C2-37FE1AF42B93}" srcOrd="0" destOrd="0" parTransId="{D78F6E2C-D8B9-4DDD-A307-D560F0290DF7}" sibTransId="{387763F8-95D3-431C-9DF8-6C2090CD17A9}"/>
    <dgm:cxn modelId="{9D9477F4-0B20-48DF-80A4-18774CDD781D}" srcId="{B487E7CF-152A-4D4E-BC72-A5C22C1585F9}" destId="{0B2D8259-DE48-48D0-8CD4-151C0E62E2EF}" srcOrd="1" destOrd="0" parTransId="{6A47F83C-9DD6-4975-836E-BB191E4C0619}" sibTransId="{182065C0-354B-4380-9688-C4171C7F8C90}"/>
    <dgm:cxn modelId="{28957FF7-E16B-4943-AC1C-82FA368E4FF2}" type="presOf" srcId="{3EDCB972-C5F3-40BE-8D55-95B714C0496C}" destId="{362B2183-B06F-4564-93C2-8BC6AE379B63}" srcOrd="0" destOrd="0" presId="urn:microsoft.com/office/officeart/2005/8/layout/vList5"/>
    <dgm:cxn modelId="{55CA29F9-7614-40D0-82BF-D0FA2B078FA3}" srcId="{A29B77EF-4812-4876-ACF5-5381DD296F69}" destId="{FF8E644A-8845-46F3-9F2C-71AE192D69E2}" srcOrd="2" destOrd="0" parTransId="{D489C63A-E277-429A-9FD3-E8B4C668F6B3}" sibTransId="{3A703A8F-0DAF-4E06-A18E-3ECEEEA36DAF}"/>
    <dgm:cxn modelId="{02D22AFA-E874-44A2-A34B-F17EA142E4FA}" type="presOf" srcId="{19C57288-AA5B-444F-B4D8-8B13972407DA}" destId="{0C5F7624-6237-4F4A-9B35-15657AC488D2}" srcOrd="0" destOrd="0" presId="urn:microsoft.com/office/officeart/2005/8/layout/vList5"/>
    <dgm:cxn modelId="{155DB1FB-CB9D-466F-AAFD-179958D8C3CD}" type="presOf" srcId="{B8E78CAD-101E-4451-AE64-0133FFD4557E}" destId="{B97315F7-C741-4BB4-8E79-4CC09B1E78BF}" srcOrd="0" destOrd="1" presId="urn:microsoft.com/office/officeart/2005/8/layout/vList5"/>
    <dgm:cxn modelId="{55A401FD-4C81-4A3D-9D49-B49CA809201F}" type="presOf" srcId="{0B2D8259-DE48-48D0-8CD4-151C0E62E2EF}" destId="{8773C839-2771-4BEB-9EEB-D3D9EA8A384E}" srcOrd="0" destOrd="0" presId="urn:microsoft.com/office/officeart/2005/8/layout/vList5"/>
    <dgm:cxn modelId="{548D4F4A-A9FA-4CC7-91F8-C76E91C087D6}" type="presParOf" srcId="{B06B16B5-497E-4337-AEA5-14865CF7744D}" destId="{1B16C837-2B00-4003-8784-B7760CE78D8C}" srcOrd="0" destOrd="0" presId="urn:microsoft.com/office/officeart/2005/8/layout/vList5"/>
    <dgm:cxn modelId="{A5929A2A-9622-4323-8C5A-C1C3F59412B1}" type="presParOf" srcId="{1B16C837-2B00-4003-8784-B7760CE78D8C}" destId="{14F8D469-1B89-4242-AC64-7CBBC019F929}" srcOrd="0" destOrd="0" presId="urn:microsoft.com/office/officeart/2005/8/layout/vList5"/>
    <dgm:cxn modelId="{643E1029-A114-4598-90EB-94FD90B4D2A5}" type="presParOf" srcId="{1B16C837-2B00-4003-8784-B7760CE78D8C}" destId="{A41D4238-A8E0-4E1B-987D-0A1AAC13C5F7}" srcOrd="1" destOrd="0" presId="urn:microsoft.com/office/officeart/2005/8/layout/vList5"/>
    <dgm:cxn modelId="{71CC4FF7-4D10-40BC-A05E-DDEEA4BD963A}" type="presParOf" srcId="{B06B16B5-497E-4337-AEA5-14865CF7744D}" destId="{105086A1-AFAC-4EF4-9035-E1A28AFD1F48}" srcOrd="1" destOrd="0" presId="urn:microsoft.com/office/officeart/2005/8/layout/vList5"/>
    <dgm:cxn modelId="{3C04825D-2646-4BC8-9CD8-09B253777AC3}" type="presParOf" srcId="{B06B16B5-497E-4337-AEA5-14865CF7744D}" destId="{886F73D4-B272-4EEA-962D-41C42C2CA6A1}" srcOrd="2" destOrd="0" presId="urn:microsoft.com/office/officeart/2005/8/layout/vList5"/>
    <dgm:cxn modelId="{F61BAEA8-0BA8-435E-B5BE-6E2254FF3E7F}" type="presParOf" srcId="{886F73D4-B272-4EEA-962D-41C42C2CA6A1}" destId="{8773C839-2771-4BEB-9EEB-D3D9EA8A384E}" srcOrd="0" destOrd="0" presId="urn:microsoft.com/office/officeart/2005/8/layout/vList5"/>
    <dgm:cxn modelId="{A66FF2C9-308C-41F4-BAE1-D5945AF46698}" type="presParOf" srcId="{886F73D4-B272-4EEA-962D-41C42C2CA6A1}" destId="{362B2183-B06F-4564-93C2-8BC6AE379B63}" srcOrd="1" destOrd="0" presId="urn:microsoft.com/office/officeart/2005/8/layout/vList5"/>
    <dgm:cxn modelId="{95107C41-D5EF-4C45-AE25-517E8BA24A01}" type="presParOf" srcId="{B06B16B5-497E-4337-AEA5-14865CF7744D}" destId="{9D56E62D-7509-45DF-8067-8F04CF725620}" srcOrd="3" destOrd="0" presId="urn:microsoft.com/office/officeart/2005/8/layout/vList5"/>
    <dgm:cxn modelId="{121F6844-96CB-4116-9109-AC15BDEE4B48}" type="presParOf" srcId="{B06B16B5-497E-4337-AEA5-14865CF7744D}" destId="{5C3774CF-0C59-49A9-B43F-CD6E0DF31122}" srcOrd="4" destOrd="0" presId="urn:microsoft.com/office/officeart/2005/8/layout/vList5"/>
    <dgm:cxn modelId="{4785DC13-678D-44E5-9B97-176A67B1F2B8}" type="presParOf" srcId="{5C3774CF-0C59-49A9-B43F-CD6E0DF31122}" destId="{0F98C448-1C64-4FE7-B3F2-5C8B7B647704}" srcOrd="0" destOrd="0" presId="urn:microsoft.com/office/officeart/2005/8/layout/vList5"/>
    <dgm:cxn modelId="{73EF7594-809F-4761-A950-CC6E34210422}" type="presParOf" srcId="{5C3774CF-0C59-49A9-B43F-CD6E0DF31122}" destId="{B97315F7-C741-4BB4-8E79-4CC09B1E78BF}" srcOrd="1" destOrd="0" presId="urn:microsoft.com/office/officeart/2005/8/layout/vList5"/>
    <dgm:cxn modelId="{46C7E9D6-7B40-4608-8365-8D568018CF86}" type="presParOf" srcId="{B06B16B5-497E-4337-AEA5-14865CF7744D}" destId="{1AAF2353-1FA1-409F-B9BF-DBF7FB4D339A}" srcOrd="5" destOrd="0" presId="urn:microsoft.com/office/officeart/2005/8/layout/vList5"/>
    <dgm:cxn modelId="{564F063C-EED7-4BDE-AD62-83FF2BB911DC}" type="presParOf" srcId="{B06B16B5-497E-4337-AEA5-14865CF7744D}" destId="{9F375314-971F-4811-BDF1-C152FA7F2EE5}" srcOrd="6" destOrd="0" presId="urn:microsoft.com/office/officeart/2005/8/layout/vList5"/>
    <dgm:cxn modelId="{0C5EF65E-0DBD-43BC-89AB-DC8E49BB9A44}" type="presParOf" srcId="{9F375314-971F-4811-BDF1-C152FA7F2EE5}" destId="{43F914FF-93DA-463A-93E0-F2C7AE6D9E46}" srcOrd="0" destOrd="0" presId="urn:microsoft.com/office/officeart/2005/8/layout/vList5"/>
    <dgm:cxn modelId="{1244F6BC-AA29-41E2-8A80-E72C6AB0D80F}" type="presParOf" srcId="{9F375314-971F-4811-BDF1-C152FA7F2EE5}" destId="{BDD6A1FB-CFB0-4EF6-A673-0203F9F75674}" srcOrd="1" destOrd="0" presId="urn:microsoft.com/office/officeart/2005/8/layout/vList5"/>
    <dgm:cxn modelId="{9BB99D8C-9C97-41E3-8AFD-018E5C9A3B09}" type="presParOf" srcId="{B06B16B5-497E-4337-AEA5-14865CF7744D}" destId="{011D700A-0711-49AD-80F1-6E1E219D43C1}" srcOrd="7" destOrd="0" presId="urn:microsoft.com/office/officeart/2005/8/layout/vList5"/>
    <dgm:cxn modelId="{51E23E73-1BE9-40FB-9EAE-1BBABEC3F627}" type="presParOf" srcId="{B06B16B5-497E-4337-AEA5-14865CF7744D}" destId="{F238268A-E862-46DE-AAD6-65F0AEDCEFDB}" srcOrd="8" destOrd="0" presId="urn:microsoft.com/office/officeart/2005/8/layout/vList5"/>
    <dgm:cxn modelId="{642115B1-F2C4-428C-AFE7-AFD9950A1360}" type="presParOf" srcId="{F238268A-E862-46DE-AAD6-65F0AEDCEFDB}" destId="{6372AE4A-7184-423B-A684-950B6A020574}" srcOrd="0" destOrd="0" presId="urn:microsoft.com/office/officeart/2005/8/layout/vList5"/>
    <dgm:cxn modelId="{859AAF55-DE2D-4FE2-BE14-E0D180068255}" type="presParOf" srcId="{F238268A-E862-46DE-AAD6-65F0AEDCEFDB}" destId="{0C5F7624-6237-4F4A-9B35-15657AC488D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D4238-A8E0-4E1B-987D-0A1AAC13C5F7}">
      <dsp:nvSpPr>
        <dsp:cNvPr id="0" name=""/>
        <dsp:cNvSpPr/>
      </dsp:nvSpPr>
      <dsp:spPr>
        <a:xfrm rot="5400000">
          <a:off x="5737277" y="-2503900"/>
          <a:ext cx="573351" cy="566960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PCJ (São Paulo)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Choro (</a:t>
          </a:r>
          <a:r>
            <a:rPr lang="en-US" sz="1200" kern="1200" dirty="0" err="1"/>
            <a:t>Ceará</a:t>
          </a:r>
          <a:r>
            <a:rPr lang="en-US" sz="1200" kern="1200" dirty="0"/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South Atlantic Coast (Rio de Janeiro)</a:t>
          </a:r>
        </a:p>
      </dsp:txBody>
      <dsp:txXfrm rot="-5400000">
        <a:off x="3189152" y="72214"/>
        <a:ext cx="5641613" cy="517373"/>
      </dsp:txXfrm>
    </dsp:sp>
    <dsp:sp modelId="{14F8D469-1B89-4242-AC64-7CBBC019F929}">
      <dsp:nvSpPr>
        <dsp:cNvPr id="0" name=""/>
        <dsp:cNvSpPr/>
      </dsp:nvSpPr>
      <dsp:spPr>
        <a:xfrm>
          <a:off x="0" y="1506"/>
          <a:ext cx="3189151" cy="65878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Brazil</a:t>
          </a:r>
        </a:p>
      </dsp:txBody>
      <dsp:txXfrm>
        <a:off x="32159" y="33665"/>
        <a:ext cx="3124833" cy="594469"/>
      </dsp:txXfrm>
    </dsp:sp>
    <dsp:sp modelId="{362B2183-B06F-4564-93C2-8BC6AE379B63}">
      <dsp:nvSpPr>
        <dsp:cNvPr id="0" name=""/>
        <dsp:cNvSpPr/>
      </dsp:nvSpPr>
      <dsp:spPr>
        <a:xfrm rot="5400000">
          <a:off x="5760437" y="-1812173"/>
          <a:ext cx="527030" cy="566960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California - San Francisco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Mississippi (Entire Basin)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California – Los Angeles</a:t>
          </a:r>
        </a:p>
      </dsp:txBody>
      <dsp:txXfrm rot="-5400000">
        <a:off x="3189152" y="784839"/>
        <a:ext cx="5643875" cy="475576"/>
      </dsp:txXfrm>
    </dsp:sp>
    <dsp:sp modelId="{8773C839-2771-4BEB-9EEB-D3D9EA8A384E}">
      <dsp:nvSpPr>
        <dsp:cNvPr id="0" name=""/>
        <dsp:cNvSpPr/>
      </dsp:nvSpPr>
      <dsp:spPr>
        <a:xfrm>
          <a:off x="0" y="693234"/>
          <a:ext cx="3189151" cy="65878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USA</a:t>
          </a:r>
        </a:p>
      </dsp:txBody>
      <dsp:txXfrm>
        <a:off x="32159" y="725393"/>
        <a:ext cx="3124833" cy="594469"/>
      </dsp:txXfrm>
    </dsp:sp>
    <dsp:sp modelId="{B97315F7-C741-4BB4-8E79-4CC09B1E78BF}">
      <dsp:nvSpPr>
        <dsp:cNvPr id="0" name=""/>
        <dsp:cNvSpPr/>
      </dsp:nvSpPr>
      <dsp:spPr>
        <a:xfrm rot="5400000">
          <a:off x="5760437" y="-1120445"/>
          <a:ext cx="527030" cy="566960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Integrated Vaal River System (Gauteng)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Berg – Breede (Cape Town)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Limpopo (Limpopo 3)</a:t>
          </a:r>
        </a:p>
      </dsp:txBody>
      <dsp:txXfrm rot="-5400000">
        <a:off x="3189152" y="1476567"/>
        <a:ext cx="5643875" cy="475576"/>
      </dsp:txXfrm>
    </dsp:sp>
    <dsp:sp modelId="{0F98C448-1C64-4FE7-B3F2-5C8B7B647704}">
      <dsp:nvSpPr>
        <dsp:cNvPr id="0" name=""/>
        <dsp:cNvSpPr/>
      </dsp:nvSpPr>
      <dsp:spPr>
        <a:xfrm>
          <a:off x="0" y="1384961"/>
          <a:ext cx="3189151" cy="65878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South Africa</a:t>
          </a:r>
        </a:p>
      </dsp:txBody>
      <dsp:txXfrm>
        <a:off x="32159" y="1417120"/>
        <a:ext cx="3124833" cy="594469"/>
      </dsp:txXfrm>
    </dsp:sp>
    <dsp:sp modelId="{BDD6A1FB-CFB0-4EF6-A673-0203F9F75674}">
      <dsp:nvSpPr>
        <dsp:cNvPr id="0" name=""/>
        <dsp:cNvSpPr/>
      </dsp:nvSpPr>
      <dsp:spPr>
        <a:xfrm rot="5400000">
          <a:off x="5760437" y="-428718"/>
          <a:ext cx="527030" cy="566960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Santiago Guadalajara (Queretaro)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Bravo / San Juan (Monterrey +)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Moctezuma (Mexico City)</a:t>
          </a:r>
        </a:p>
      </dsp:txBody>
      <dsp:txXfrm rot="-5400000">
        <a:off x="3189152" y="2168294"/>
        <a:ext cx="5643875" cy="475576"/>
      </dsp:txXfrm>
    </dsp:sp>
    <dsp:sp modelId="{43F914FF-93DA-463A-93E0-F2C7AE6D9E46}">
      <dsp:nvSpPr>
        <dsp:cNvPr id="0" name=""/>
        <dsp:cNvSpPr/>
      </dsp:nvSpPr>
      <dsp:spPr>
        <a:xfrm>
          <a:off x="0" y="2076688"/>
          <a:ext cx="3189151" cy="65878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Mexico</a:t>
          </a:r>
        </a:p>
      </dsp:txBody>
      <dsp:txXfrm>
        <a:off x="32159" y="2108847"/>
        <a:ext cx="3124833" cy="594469"/>
      </dsp:txXfrm>
    </dsp:sp>
    <dsp:sp modelId="{0C5F7624-6237-4F4A-9B35-15657AC488D2}">
      <dsp:nvSpPr>
        <dsp:cNvPr id="0" name=""/>
        <dsp:cNvSpPr/>
      </dsp:nvSpPr>
      <dsp:spPr>
        <a:xfrm rot="5400000">
          <a:off x="5760437" y="263008"/>
          <a:ext cx="527030" cy="566960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Cauvery (Coimbatore + Bangalore)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Krishna (Mumbai – Pune)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Ganges (Yamuna) (New Delhi +)</a:t>
          </a:r>
        </a:p>
      </dsp:txBody>
      <dsp:txXfrm rot="-5400000">
        <a:off x="3189152" y="2860021"/>
        <a:ext cx="5643875" cy="475576"/>
      </dsp:txXfrm>
    </dsp:sp>
    <dsp:sp modelId="{6372AE4A-7184-423B-A684-950B6A020574}">
      <dsp:nvSpPr>
        <dsp:cNvPr id="0" name=""/>
        <dsp:cNvSpPr/>
      </dsp:nvSpPr>
      <dsp:spPr>
        <a:xfrm>
          <a:off x="0" y="2768416"/>
          <a:ext cx="3189151" cy="65878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India</a:t>
          </a:r>
        </a:p>
      </dsp:txBody>
      <dsp:txXfrm>
        <a:off x="32159" y="2800575"/>
        <a:ext cx="3124833" cy="594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04D02-DBCD-E049-9759-424AF0EFF4A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0E549-0ECE-7E45-8461-C38202A8E6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0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Hannah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Map of all company locations received to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0E549-0ECE-7E45-8461-C38202A8E6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Leading contenders is a summary of the top basins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our next meeting, we will refine the analysis based on the feedback and divide this list into two groups- priority, lower priority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priority basins will be filtered using the minimum requirements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0E549-0ECE-7E45-8461-C38202A8E6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163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Hannah</a:t>
            </a:r>
          </a:p>
          <a:p>
            <a:r>
              <a:rPr lang="en-US" dirty="0"/>
              <a:t>The top basins and company locations are shown on this map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0E549-0ECE-7E45-8461-C38202A8E6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0E549-0ECE-7E45-8461-C38202A8E6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07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Hannah</a:t>
            </a:r>
          </a:p>
          <a:p>
            <a:r>
              <a:rPr lang="en-US" dirty="0"/>
              <a:t>Top basins are 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0E549-0ECE-7E45-8461-C38202A8E6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8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0E549-0ECE-7E45-8461-C38202A8E6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43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0E549-0ECE-7E45-8461-C38202A8E6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.v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10" Type="http://schemas.openxmlformats.org/officeDocument/2006/relationships/image" Target="../media/image4.png"/><Relationship Id="rId4" Type="http://schemas.openxmlformats.org/officeDocument/2006/relationships/tags" Target="../tags/tag23.xml"/><Relationship Id="rId9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3.vml"/><Relationship Id="rId6" Type="http://schemas.openxmlformats.org/officeDocument/2006/relationships/tags" Target="../tags/tag30.xml"/><Relationship Id="rId11" Type="http://schemas.openxmlformats.org/officeDocument/2006/relationships/image" Target="../media/image1.emf"/><Relationship Id="rId5" Type="http://schemas.openxmlformats.org/officeDocument/2006/relationships/tags" Target="../tags/tag29.xml"/><Relationship Id="rId10" Type="http://schemas.openxmlformats.org/officeDocument/2006/relationships/oleObject" Target="../embeddings/oleObject3.bin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vmlDrawing" Target="../drawings/vmlDrawing4.v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10" Type="http://schemas.openxmlformats.org/officeDocument/2006/relationships/image" Target="../media/image3.emf"/><Relationship Id="rId4" Type="http://schemas.openxmlformats.org/officeDocument/2006/relationships/tags" Target="../tags/tag35.xml"/><Relationship Id="rId9" Type="http://schemas.openxmlformats.org/officeDocument/2006/relationships/oleObject" Target="../embeddings/oleObject4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5.v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image" Target="../media/image3.emf"/><Relationship Id="rId4" Type="http://schemas.openxmlformats.org/officeDocument/2006/relationships/tags" Target="../tags/tag41.xml"/><Relationship Id="rId9" Type="http://schemas.openxmlformats.org/officeDocument/2006/relationships/oleObject" Target="../embeddings/oleObject5.bin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2" Type="http://schemas.openxmlformats.org/officeDocument/2006/relationships/tags" Target="../tags/tag45.xml"/><Relationship Id="rId1" Type="http://schemas.openxmlformats.org/officeDocument/2006/relationships/vmlDrawing" Target="../drawings/vmlDrawing6.v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10" Type="http://schemas.openxmlformats.org/officeDocument/2006/relationships/image" Target="../media/image3.emf"/><Relationship Id="rId4" Type="http://schemas.openxmlformats.org/officeDocument/2006/relationships/tags" Target="../tags/tag47.xml"/><Relationship Id="rId9" Type="http://schemas.openxmlformats.org/officeDocument/2006/relationships/oleObject" Target="../embeddings/oleObject6.bin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vmlDrawing" Target="../drawings/vmlDrawing7.vml"/><Relationship Id="rId6" Type="http://schemas.openxmlformats.org/officeDocument/2006/relationships/tags" Target="../tags/tag55.xml"/><Relationship Id="rId11" Type="http://schemas.openxmlformats.org/officeDocument/2006/relationships/image" Target="../media/image3.emf"/><Relationship Id="rId5" Type="http://schemas.openxmlformats.org/officeDocument/2006/relationships/tags" Target="../tags/tag54.xml"/><Relationship Id="rId10" Type="http://schemas.openxmlformats.org/officeDocument/2006/relationships/oleObject" Target="../embeddings/oleObject7.bin"/><Relationship Id="rId4" Type="http://schemas.openxmlformats.org/officeDocument/2006/relationships/tags" Target="../tags/tag53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4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1.emf"/><Relationship Id="rId2" Type="http://schemas.openxmlformats.org/officeDocument/2006/relationships/tags" Target="../tags/tag58.xml"/><Relationship Id="rId1" Type="http://schemas.openxmlformats.org/officeDocument/2006/relationships/vmlDrawing" Target="../drawings/vmlDrawing8.vml"/><Relationship Id="rId6" Type="http://schemas.openxmlformats.org/officeDocument/2006/relationships/tags" Target="../tags/tag62.xml"/><Relationship Id="rId11" Type="http://schemas.openxmlformats.org/officeDocument/2006/relationships/oleObject" Target="../embeddings/oleObject8.bin"/><Relationship Id="rId5" Type="http://schemas.openxmlformats.org/officeDocument/2006/relationships/tags" Target="../tags/tag6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0.xml"/><Relationship Id="rId9" Type="http://schemas.openxmlformats.org/officeDocument/2006/relationships/tags" Target="../tags/tag6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4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.emf"/><Relationship Id="rId2" Type="http://schemas.openxmlformats.org/officeDocument/2006/relationships/tags" Target="../tags/tag66.xml"/><Relationship Id="rId1" Type="http://schemas.openxmlformats.org/officeDocument/2006/relationships/vmlDrawing" Target="../drawings/vmlDrawing9.vml"/><Relationship Id="rId6" Type="http://schemas.openxmlformats.org/officeDocument/2006/relationships/tags" Target="../tags/tag70.xml"/><Relationship Id="rId11" Type="http://schemas.openxmlformats.org/officeDocument/2006/relationships/oleObject" Target="../embeddings/oleObject9.bin"/><Relationship Id="rId5" Type="http://schemas.openxmlformats.org/officeDocument/2006/relationships/tags" Target="../tags/tag6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8.xml"/><Relationship Id="rId9" Type="http://schemas.openxmlformats.org/officeDocument/2006/relationships/tags" Target="../tags/tag7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4.pn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1.emf"/><Relationship Id="rId2" Type="http://schemas.openxmlformats.org/officeDocument/2006/relationships/tags" Target="../tags/tag74.xml"/><Relationship Id="rId1" Type="http://schemas.openxmlformats.org/officeDocument/2006/relationships/vmlDrawing" Target="../drawings/vmlDrawing10.vml"/><Relationship Id="rId6" Type="http://schemas.openxmlformats.org/officeDocument/2006/relationships/tags" Target="../tags/tag78.xml"/><Relationship Id="rId11" Type="http://schemas.openxmlformats.org/officeDocument/2006/relationships/oleObject" Target="../embeddings/oleObject10.bin"/><Relationship Id="rId5" Type="http://schemas.openxmlformats.org/officeDocument/2006/relationships/tags" Target="../tags/tag7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6.xml"/><Relationship Id="rId9" Type="http://schemas.openxmlformats.org/officeDocument/2006/relationships/tags" Target="../tags/tag8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4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5.emf"/><Relationship Id="rId2" Type="http://schemas.openxmlformats.org/officeDocument/2006/relationships/tags" Target="../tags/tag82.xml"/><Relationship Id="rId1" Type="http://schemas.openxmlformats.org/officeDocument/2006/relationships/vmlDrawing" Target="../drawings/vmlDrawing11.vml"/><Relationship Id="rId6" Type="http://schemas.openxmlformats.org/officeDocument/2006/relationships/tags" Target="../tags/tag86.xml"/><Relationship Id="rId11" Type="http://schemas.openxmlformats.org/officeDocument/2006/relationships/oleObject" Target="../embeddings/oleObject11.bin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4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1.emf"/><Relationship Id="rId2" Type="http://schemas.openxmlformats.org/officeDocument/2006/relationships/tags" Target="../tags/tag90.xml"/><Relationship Id="rId1" Type="http://schemas.openxmlformats.org/officeDocument/2006/relationships/vmlDrawing" Target="../drawings/vmlDrawing12.vml"/><Relationship Id="rId6" Type="http://schemas.openxmlformats.org/officeDocument/2006/relationships/tags" Target="../tags/tag94.xml"/><Relationship Id="rId11" Type="http://schemas.openxmlformats.org/officeDocument/2006/relationships/oleObject" Target="../embeddings/oleObject12.bin"/><Relationship Id="rId5" Type="http://schemas.openxmlformats.org/officeDocument/2006/relationships/tags" Target="../tags/tag9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92.xml"/><Relationship Id="rId9" Type="http://schemas.openxmlformats.org/officeDocument/2006/relationships/tags" Target="../tags/tag97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vmlDrawing" Target="../drawings/vmlDrawing13.vml"/><Relationship Id="rId6" Type="http://schemas.openxmlformats.org/officeDocument/2006/relationships/tags" Target="../tags/tag102.xml"/><Relationship Id="rId11" Type="http://schemas.openxmlformats.org/officeDocument/2006/relationships/image" Target="../media/image2.png"/><Relationship Id="rId5" Type="http://schemas.openxmlformats.org/officeDocument/2006/relationships/tags" Target="../tags/tag101.xml"/><Relationship Id="rId10" Type="http://schemas.openxmlformats.org/officeDocument/2006/relationships/image" Target="../media/image3.emf"/><Relationship Id="rId4" Type="http://schemas.openxmlformats.org/officeDocument/2006/relationships/tags" Target="../tags/tag100.xml"/><Relationship Id="rId9" Type="http://schemas.openxmlformats.org/officeDocument/2006/relationships/oleObject" Target="../embeddings/oleObject13.bin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105.xml"/><Relationship Id="rId7" Type="http://schemas.openxmlformats.org/officeDocument/2006/relationships/oleObject" Target="../embeddings/oleObject14.bin"/><Relationship Id="rId2" Type="http://schemas.openxmlformats.org/officeDocument/2006/relationships/tags" Target="../tags/tag104.xml"/><Relationship Id="rId1" Type="http://schemas.openxmlformats.org/officeDocument/2006/relationships/vmlDrawing" Target="../drawings/vmlDrawing14.v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4.png"/><Relationship Id="rId2" Type="http://schemas.openxmlformats.org/officeDocument/2006/relationships/tags" Target="../tags/tag10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13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7.v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10" Type="http://schemas.openxmlformats.org/officeDocument/2006/relationships/image" Target="../media/image2.png"/><Relationship Id="rId4" Type="http://schemas.openxmlformats.org/officeDocument/2006/relationships/tags" Target="../tags/tag133.xml"/><Relationship Id="rId9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8.vml"/><Relationship Id="rId6" Type="http://schemas.openxmlformats.org/officeDocument/2006/relationships/tags" Target="../tags/tag140.xml"/><Relationship Id="rId11" Type="http://schemas.openxmlformats.org/officeDocument/2006/relationships/image" Target="../media/image1.emf"/><Relationship Id="rId5" Type="http://schemas.openxmlformats.org/officeDocument/2006/relationships/tags" Target="../tags/tag139.xml"/><Relationship Id="rId10" Type="http://schemas.openxmlformats.org/officeDocument/2006/relationships/oleObject" Target="../embeddings/oleObject18.bin"/><Relationship Id="rId4" Type="http://schemas.openxmlformats.org/officeDocument/2006/relationships/tags" Target="../tags/tag138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19.v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10" Type="http://schemas.openxmlformats.org/officeDocument/2006/relationships/image" Target="../media/image3.emf"/><Relationship Id="rId4" Type="http://schemas.openxmlformats.org/officeDocument/2006/relationships/tags" Target="../tags/tag145.xml"/><Relationship Id="rId9" Type="http://schemas.openxmlformats.org/officeDocument/2006/relationships/oleObject" Target="../embeddings/oleObject19.bin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2" Type="http://schemas.openxmlformats.org/officeDocument/2006/relationships/tags" Target="../tags/tag149.xml"/><Relationship Id="rId1" Type="http://schemas.openxmlformats.org/officeDocument/2006/relationships/vmlDrawing" Target="../drawings/vmlDrawing20.v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10" Type="http://schemas.openxmlformats.org/officeDocument/2006/relationships/image" Target="../media/image3.emf"/><Relationship Id="rId4" Type="http://schemas.openxmlformats.org/officeDocument/2006/relationships/tags" Target="../tags/tag151.xml"/><Relationship Id="rId9" Type="http://schemas.openxmlformats.org/officeDocument/2006/relationships/oleObject" Target="../embeddings/oleObject20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21.v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10" Type="http://schemas.openxmlformats.org/officeDocument/2006/relationships/image" Target="../media/image3.emf"/><Relationship Id="rId4" Type="http://schemas.openxmlformats.org/officeDocument/2006/relationships/tags" Target="../tags/tag157.xml"/><Relationship Id="rId9" Type="http://schemas.openxmlformats.org/officeDocument/2006/relationships/oleObject" Target="../embeddings/oleObject21.bin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22.vml"/><Relationship Id="rId6" Type="http://schemas.openxmlformats.org/officeDocument/2006/relationships/tags" Target="../tags/tag165.xml"/><Relationship Id="rId11" Type="http://schemas.openxmlformats.org/officeDocument/2006/relationships/image" Target="../media/image3.emf"/><Relationship Id="rId5" Type="http://schemas.openxmlformats.org/officeDocument/2006/relationships/tags" Target="../tags/tag164.xml"/><Relationship Id="rId10" Type="http://schemas.openxmlformats.org/officeDocument/2006/relationships/oleObject" Target="../embeddings/oleObject22.bin"/><Relationship Id="rId4" Type="http://schemas.openxmlformats.org/officeDocument/2006/relationships/tags" Target="../tags/tag163.xml"/><Relationship Id="rId9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13" Type="http://schemas.openxmlformats.org/officeDocument/2006/relationships/image" Target="../media/image2.pn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image" Target="../media/image1.emf"/><Relationship Id="rId2" Type="http://schemas.openxmlformats.org/officeDocument/2006/relationships/tags" Target="../tags/tag168.xml"/><Relationship Id="rId1" Type="http://schemas.openxmlformats.org/officeDocument/2006/relationships/vmlDrawing" Target="../drawings/vmlDrawing23.vml"/><Relationship Id="rId6" Type="http://schemas.openxmlformats.org/officeDocument/2006/relationships/tags" Target="../tags/tag172.xml"/><Relationship Id="rId11" Type="http://schemas.openxmlformats.org/officeDocument/2006/relationships/oleObject" Target="../embeddings/oleObject23.bin"/><Relationship Id="rId5" Type="http://schemas.openxmlformats.org/officeDocument/2006/relationships/tags" Target="../tags/tag17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70.xml"/><Relationship Id="rId9" Type="http://schemas.openxmlformats.org/officeDocument/2006/relationships/tags" Target="../tags/tag175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2.pn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1.emf"/><Relationship Id="rId2" Type="http://schemas.openxmlformats.org/officeDocument/2006/relationships/tags" Target="../tags/tag176.xml"/><Relationship Id="rId1" Type="http://schemas.openxmlformats.org/officeDocument/2006/relationships/vmlDrawing" Target="../drawings/vmlDrawing24.vml"/><Relationship Id="rId6" Type="http://schemas.openxmlformats.org/officeDocument/2006/relationships/tags" Target="../tags/tag180.xml"/><Relationship Id="rId11" Type="http://schemas.openxmlformats.org/officeDocument/2006/relationships/oleObject" Target="../embeddings/oleObject24.bin"/><Relationship Id="rId5" Type="http://schemas.openxmlformats.org/officeDocument/2006/relationships/tags" Target="../tags/tag179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78.xml"/><Relationship Id="rId9" Type="http://schemas.openxmlformats.org/officeDocument/2006/relationships/tags" Target="../tags/tag18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image" Target="../media/image2.png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image" Target="../media/image3.emf"/><Relationship Id="rId2" Type="http://schemas.openxmlformats.org/officeDocument/2006/relationships/tags" Target="../tags/tag184.xml"/><Relationship Id="rId1" Type="http://schemas.openxmlformats.org/officeDocument/2006/relationships/vmlDrawing" Target="../drawings/vmlDrawing25.vml"/><Relationship Id="rId6" Type="http://schemas.openxmlformats.org/officeDocument/2006/relationships/tags" Target="../tags/tag188.xml"/><Relationship Id="rId11" Type="http://schemas.openxmlformats.org/officeDocument/2006/relationships/oleObject" Target="../embeddings/oleObject25.bin"/><Relationship Id="rId5" Type="http://schemas.openxmlformats.org/officeDocument/2006/relationships/tags" Target="../tags/tag18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86.xml"/><Relationship Id="rId9" Type="http://schemas.openxmlformats.org/officeDocument/2006/relationships/tags" Target="../tags/tag19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13" Type="http://schemas.openxmlformats.org/officeDocument/2006/relationships/image" Target="../media/image2.png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12" Type="http://schemas.openxmlformats.org/officeDocument/2006/relationships/image" Target="../media/image1.emf"/><Relationship Id="rId2" Type="http://schemas.openxmlformats.org/officeDocument/2006/relationships/tags" Target="../tags/tag192.xml"/><Relationship Id="rId1" Type="http://schemas.openxmlformats.org/officeDocument/2006/relationships/vmlDrawing" Target="../drawings/vmlDrawing26.vml"/><Relationship Id="rId6" Type="http://schemas.openxmlformats.org/officeDocument/2006/relationships/tags" Target="../tags/tag196.xml"/><Relationship Id="rId11" Type="http://schemas.openxmlformats.org/officeDocument/2006/relationships/oleObject" Target="../embeddings/oleObject26.bin"/><Relationship Id="rId5" Type="http://schemas.openxmlformats.org/officeDocument/2006/relationships/tags" Target="../tags/tag195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94.xml"/><Relationship Id="rId9" Type="http://schemas.openxmlformats.org/officeDocument/2006/relationships/tags" Target="../tags/tag199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image" Target="../media/image2.pn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image" Target="../media/image3.emf"/><Relationship Id="rId2" Type="http://schemas.openxmlformats.org/officeDocument/2006/relationships/tags" Target="../tags/tag200.xml"/><Relationship Id="rId1" Type="http://schemas.openxmlformats.org/officeDocument/2006/relationships/vmlDrawing" Target="../drawings/vmlDrawing27.vml"/><Relationship Id="rId6" Type="http://schemas.openxmlformats.org/officeDocument/2006/relationships/tags" Target="../tags/tag204.xml"/><Relationship Id="rId11" Type="http://schemas.openxmlformats.org/officeDocument/2006/relationships/oleObject" Target="../embeddings/oleObject27.bin"/><Relationship Id="rId5" Type="http://schemas.openxmlformats.org/officeDocument/2006/relationships/tags" Target="../tags/tag203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202.xml"/><Relationship Id="rId9" Type="http://schemas.openxmlformats.org/officeDocument/2006/relationships/tags" Target="../tags/tag207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" Type="http://schemas.openxmlformats.org/officeDocument/2006/relationships/vmlDrawing" Target="../drawings/vmlDrawing28.vml"/><Relationship Id="rId6" Type="http://schemas.openxmlformats.org/officeDocument/2006/relationships/tags" Target="../tags/tag212.xml"/><Relationship Id="rId11" Type="http://schemas.openxmlformats.org/officeDocument/2006/relationships/image" Target="../media/image2.png"/><Relationship Id="rId5" Type="http://schemas.openxmlformats.org/officeDocument/2006/relationships/tags" Target="../tags/tag211.xml"/><Relationship Id="rId10" Type="http://schemas.openxmlformats.org/officeDocument/2006/relationships/image" Target="../media/image3.emf"/><Relationship Id="rId4" Type="http://schemas.openxmlformats.org/officeDocument/2006/relationships/tags" Target="../tags/tag210.xml"/><Relationship Id="rId9" Type="http://schemas.openxmlformats.org/officeDocument/2006/relationships/oleObject" Target="../embeddings/oleObject28.bin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215.xml"/><Relationship Id="rId7" Type="http://schemas.openxmlformats.org/officeDocument/2006/relationships/oleObject" Target="../embeddings/oleObject29.bin"/><Relationship Id="rId2" Type="http://schemas.openxmlformats.org/officeDocument/2006/relationships/tags" Target="../tags/tag214.xml"/><Relationship Id="rId1" Type="http://schemas.openxmlformats.org/officeDocument/2006/relationships/vmlDrawing" Target="../drawings/vmlDrawing29.v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9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7" Type="http://schemas.openxmlformats.org/officeDocument/2006/relationships/image" Target="../media/image2.png"/><Relationship Id="rId2" Type="http://schemas.openxmlformats.org/officeDocument/2006/relationships/tags" Target="../tags/tag218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4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40.xml"/><Relationship Id="rId1" Type="http://schemas.openxmlformats.org/officeDocument/2006/relationships/vmlDrawing" Target="../drawings/vmlDrawing32.v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10" Type="http://schemas.openxmlformats.org/officeDocument/2006/relationships/image" Target="../media/image4.png"/><Relationship Id="rId4" Type="http://schemas.openxmlformats.org/officeDocument/2006/relationships/tags" Target="../tags/tag242.xml"/><Relationship Id="rId9" Type="http://schemas.openxmlformats.org/officeDocument/2006/relationships/image" Target="../media/image3.emf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2" Type="http://schemas.openxmlformats.org/officeDocument/2006/relationships/tags" Target="../tags/tag245.xml"/><Relationship Id="rId1" Type="http://schemas.openxmlformats.org/officeDocument/2006/relationships/vmlDrawing" Target="../drawings/vmlDrawing33.vml"/><Relationship Id="rId6" Type="http://schemas.openxmlformats.org/officeDocument/2006/relationships/tags" Target="../tags/tag249.xml"/><Relationship Id="rId11" Type="http://schemas.openxmlformats.org/officeDocument/2006/relationships/image" Target="../media/image1.emf"/><Relationship Id="rId5" Type="http://schemas.openxmlformats.org/officeDocument/2006/relationships/tags" Target="../tags/tag248.xml"/><Relationship Id="rId10" Type="http://schemas.openxmlformats.org/officeDocument/2006/relationships/oleObject" Target="../embeddings/oleObject3.bin"/><Relationship Id="rId4" Type="http://schemas.openxmlformats.org/officeDocument/2006/relationships/tags" Target="../tags/tag247.xml"/><Relationship Id="rId9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2" Type="http://schemas.openxmlformats.org/officeDocument/2006/relationships/tags" Target="../tags/tag252.xml"/><Relationship Id="rId1" Type="http://schemas.openxmlformats.org/officeDocument/2006/relationships/vmlDrawing" Target="../drawings/vmlDrawing34.v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10" Type="http://schemas.openxmlformats.org/officeDocument/2006/relationships/image" Target="../media/image3.emf"/><Relationship Id="rId4" Type="http://schemas.openxmlformats.org/officeDocument/2006/relationships/tags" Target="../tags/tag254.xml"/><Relationship Id="rId9" Type="http://schemas.openxmlformats.org/officeDocument/2006/relationships/oleObject" Target="../embeddings/oleObject4.bin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2" Type="http://schemas.openxmlformats.org/officeDocument/2006/relationships/tags" Target="../tags/tag258.xml"/><Relationship Id="rId1" Type="http://schemas.openxmlformats.org/officeDocument/2006/relationships/vmlDrawing" Target="../drawings/vmlDrawing35.v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10" Type="http://schemas.openxmlformats.org/officeDocument/2006/relationships/image" Target="../media/image3.emf"/><Relationship Id="rId4" Type="http://schemas.openxmlformats.org/officeDocument/2006/relationships/tags" Target="../tags/tag260.xml"/><Relationship Id="rId9" Type="http://schemas.openxmlformats.org/officeDocument/2006/relationships/oleObject" Target="../embeddings/oleObject5.bin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2" Type="http://schemas.openxmlformats.org/officeDocument/2006/relationships/tags" Target="../tags/tag264.xml"/><Relationship Id="rId1" Type="http://schemas.openxmlformats.org/officeDocument/2006/relationships/vmlDrawing" Target="../drawings/vmlDrawing36.v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10" Type="http://schemas.openxmlformats.org/officeDocument/2006/relationships/image" Target="../media/image3.emf"/><Relationship Id="rId4" Type="http://schemas.openxmlformats.org/officeDocument/2006/relationships/tags" Target="../tags/tag266.xml"/><Relationship Id="rId9" Type="http://schemas.openxmlformats.org/officeDocument/2006/relationships/oleObject" Target="../embeddings/oleObject6.bin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3" Type="http://schemas.openxmlformats.org/officeDocument/2006/relationships/tags" Target="../tags/tag271.xml"/><Relationship Id="rId7" Type="http://schemas.openxmlformats.org/officeDocument/2006/relationships/tags" Target="../tags/tag275.xml"/><Relationship Id="rId2" Type="http://schemas.openxmlformats.org/officeDocument/2006/relationships/tags" Target="../tags/tag270.xml"/><Relationship Id="rId1" Type="http://schemas.openxmlformats.org/officeDocument/2006/relationships/vmlDrawing" Target="../drawings/vmlDrawing37.vml"/><Relationship Id="rId6" Type="http://schemas.openxmlformats.org/officeDocument/2006/relationships/tags" Target="../tags/tag274.xml"/><Relationship Id="rId11" Type="http://schemas.openxmlformats.org/officeDocument/2006/relationships/image" Target="../media/image3.emf"/><Relationship Id="rId5" Type="http://schemas.openxmlformats.org/officeDocument/2006/relationships/tags" Target="../tags/tag273.xml"/><Relationship Id="rId10" Type="http://schemas.openxmlformats.org/officeDocument/2006/relationships/oleObject" Target="../embeddings/oleObject7.bin"/><Relationship Id="rId4" Type="http://schemas.openxmlformats.org/officeDocument/2006/relationships/tags" Target="../tags/tag272.xml"/><Relationship Id="rId9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image" Target="../media/image4.png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12" Type="http://schemas.openxmlformats.org/officeDocument/2006/relationships/image" Target="../media/image1.emf"/><Relationship Id="rId2" Type="http://schemas.openxmlformats.org/officeDocument/2006/relationships/tags" Target="../tags/tag277.xml"/><Relationship Id="rId1" Type="http://schemas.openxmlformats.org/officeDocument/2006/relationships/vmlDrawing" Target="../drawings/vmlDrawing38.vml"/><Relationship Id="rId6" Type="http://schemas.openxmlformats.org/officeDocument/2006/relationships/tags" Target="../tags/tag281.xml"/><Relationship Id="rId11" Type="http://schemas.openxmlformats.org/officeDocument/2006/relationships/oleObject" Target="../embeddings/oleObject8.bin"/><Relationship Id="rId5" Type="http://schemas.openxmlformats.org/officeDocument/2006/relationships/tags" Target="../tags/tag280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79.xml"/><Relationship Id="rId9" Type="http://schemas.openxmlformats.org/officeDocument/2006/relationships/tags" Target="../tags/tag28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image" Target="../media/image4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image" Target="../media/image1.emf"/><Relationship Id="rId2" Type="http://schemas.openxmlformats.org/officeDocument/2006/relationships/tags" Target="../tags/tag285.xml"/><Relationship Id="rId1" Type="http://schemas.openxmlformats.org/officeDocument/2006/relationships/vmlDrawing" Target="../drawings/vmlDrawing39.vml"/><Relationship Id="rId6" Type="http://schemas.openxmlformats.org/officeDocument/2006/relationships/tags" Target="../tags/tag289.xml"/><Relationship Id="rId11" Type="http://schemas.openxmlformats.org/officeDocument/2006/relationships/oleObject" Target="../embeddings/oleObject9.bin"/><Relationship Id="rId5" Type="http://schemas.openxmlformats.org/officeDocument/2006/relationships/tags" Target="../tags/tag288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87.xml"/><Relationship Id="rId9" Type="http://schemas.openxmlformats.org/officeDocument/2006/relationships/tags" Target="../tags/tag29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image" Target="../media/image4.png"/><Relationship Id="rId3" Type="http://schemas.openxmlformats.org/officeDocument/2006/relationships/tags" Target="../tags/tag294.xml"/><Relationship Id="rId7" Type="http://schemas.openxmlformats.org/officeDocument/2006/relationships/tags" Target="../tags/tag298.xml"/><Relationship Id="rId12" Type="http://schemas.openxmlformats.org/officeDocument/2006/relationships/image" Target="../media/image1.emf"/><Relationship Id="rId2" Type="http://schemas.openxmlformats.org/officeDocument/2006/relationships/tags" Target="../tags/tag293.xml"/><Relationship Id="rId1" Type="http://schemas.openxmlformats.org/officeDocument/2006/relationships/vmlDrawing" Target="../drawings/vmlDrawing40.vml"/><Relationship Id="rId6" Type="http://schemas.openxmlformats.org/officeDocument/2006/relationships/tags" Target="../tags/tag297.xml"/><Relationship Id="rId11" Type="http://schemas.openxmlformats.org/officeDocument/2006/relationships/oleObject" Target="../embeddings/oleObject10.bin"/><Relationship Id="rId5" Type="http://schemas.openxmlformats.org/officeDocument/2006/relationships/tags" Target="../tags/tag296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95.xml"/><Relationship Id="rId9" Type="http://schemas.openxmlformats.org/officeDocument/2006/relationships/tags" Target="../tags/tag300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4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5.emf"/><Relationship Id="rId2" Type="http://schemas.openxmlformats.org/officeDocument/2006/relationships/tags" Target="../tags/tag301.xml"/><Relationship Id="rId1" Type="http://schemas.openxmlformats.org/officeDocument/2006/relationships/vmlDrawing" Target="../drawings/vmlDrawing41.vml"/><Relationship Id="rId6" Type="http://schemas.openxmlformats.org/officeDocument/2006/relationships/tags" Target="../tags/tag305.xml"/><Relationship Id="rId11" Type="http://schemas.openxmlformats.org/officeDocument/2006/relationships/oleObject" Target="../embeddings/oleObject11.bin"/><Relationship Id="rId5" Type="http://schemas.openxmlformats.org/officeDocument/2006/relationships/tags" Target="../tags/tag304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303.xml"/><Relationship Id="rId9" Type="http://schemas.openxmlformats.org/officeDocument/2006/relationships/tags" Target="../tags/tag30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image" Target="../media/image4.png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image" Target="../media/image1.emf"/><Relationship Id="rId2" Type="http://schemas.openxmlformats.org/officeDocument/2006/relationships/tags" Target="../tags/tag309.xml"/><Relationship Id="rId1" Type="http://schemas.openxmlformats.org/officeDocument/2006/relationships/vmlDrawing" Target="../drawings/vmlDrawing42.vml"/><Relationship Id="rId6" Type="http://schemas.openxmlformats.org/officeDocument/2006/relationships/tags" Target="../tags/tag313.xml"/><Relationship Id="rId11" Type="http://schemas.openxmlformats.org/officeDocument/2006/relationships/oleObject" Target="../embeddings/oleObject12.bin"/><Relationship Id="rId5" Type="http://schemas.openxmlformats.org/officeDocument/2006/relationships/tags" Target="../tags/tag312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311.xml"/><Relationship Id="rId9" Type="http://schemas.openxmlformats.org/officeDocument/2006/relationships/tags" Target="../tags/tag316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2" Type="http://schemas.openxmlformats.org/officeDocument/2006/relationships/tags" Target="../tags/tag317.xml"/><Relationship Id="rId1" Type="http://schemas.openxmlformats.org/officeDocument/2006/relationships/vmlDrawing" Target="../drawings/vmlDrawing43.vml"/><Relationship Id="rId6" Type="http://schemas.openxmlformats.org/officeDocument/2006/relationships/tags" Target="../tags/tag321.xml"/><Relationship Id="rId11" Type="http://schemas.openxmlformats.org/officeDocument/2006/relationships/image" Target="../media/image2.png"/><Relationship Id="rId5" Type="http://schemas.openxmlformats.org/officeDocument/2006/relationships/tags" Target="../tags/tag320.xml"/><Relationship Id="rId10" Type="http://schemas.openxmlformats.org/officeDocument/2006/relationships/image" Target="../media/image3.emf"/><Relationship Id="rId4" Type="http://schemas.openxmlformats.org/officeDocument/2006/relationships/tags" Target="../tags/tag319.xml"/><Relationship Id="rId9" Type="http://schemas.openxmlformats.org/officeDocument/2006/relationships/oleObject" Target="../embeddings/oleObject13.bin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24.xml"/><Relationship Id="rId7" Type="http://schemas.openxmlformats.org/officeDocument/2006/relationships/oleObject" Target="../embeddings/oleObject14.bin"/><Relationship Id="rId2" Type="http://schemas.openxmlformats.org/officeDocument/2006/relationships/tags" Target="../tags/tag323.xml"/><Relationship Id="rId1" Type="http://schemas.openxmlformats.org/officeDocument/2006/relationships/vmlDrawing" Target="../drawings/vmlDrawing44.v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9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7" Type="http://schemas.openxmlformats.org/officeDocument/2006/relationships/image" Target="../media/image4.png"/><Relationship Id="rId2" Type="http://schemas.openxmlformats.org/officeDocument/2006/relationships/tags" Target="../tags/tag32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4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74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3688563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33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9DAB2-C26A-482F-B37E-D10048BE6A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855" y="215664"/>
            <a:ext cx="1839425" cy="769493"/>
          </a:xfrm>
          <a:prstGeom prst="rect">
            <a:avLst/>
          </a:prstGeom>
        </p:spPr>
      </p:pic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13101" y="3382626"/>
            <a:ext cx="7295096" cy="16158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050" dirty="0"/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3956" y="2549399"/>
            <a:ext cx="7295096" cy="2308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50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3956" y="1950783"/>
            <a:ext cx="7295096" cy="5078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3300" dirty="0">
                <a:solidFill>
                  <a:srgbClr val="1E325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942A9C4-7432-4F42-B957-29A4DE6DD7F6}"/>
              </a:ext>
            </a:extLst>
          </p:cNvPr>
          <p:cNvSpPr/>
          <p:nvPr userDrawn="1"/>
        </p:nvSpPr>
        <p:spPr bwMode="ltGray">
          <a:xfrm flipH="1" flipV="1">
            <a:off x="-1356" y="3824731"/>
            <a:ext cx="3159230" cy="1327395"/>
          </a:xfrm>
          <a:custGeom>
            <a:avLst/>
            <a:gdLst>
              <a:gd name="connsiteX0" fmla="*/ 4128657 w 4128418"/>
              <a:gd name="connsiteY0" fmla="*/ 1494 h 1734613"/>
              <a:gd name="connsiteX1" fmla="*/ 1494 w 4128418"/>
              <a:gd name="connsiteY1" fmla="*/ 1494 h 1734613"/>
              <a:gd name="connsiteX2" fmla="*/ 4128657 w 4128418"/>
              <a:gd name="connsiteY2" fmla="*/ 1735091 h 1734613"/>
              <a:gd name="connsiteX3" fmla="*/ 4128657 w 4128418"/>
              <a:gd name="connsiteY3" fmla="*/ 1494 h 173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418" h="1734613">
                <a:moveTo>
                  <a:pt x="4128657" y="1494"/>
                </a:moveTo>
                <a:lnTo>
                  <a:pt x="1494" y="1494"/>
                </a:lnTo>
                <a:cubicBezTo>
                  <a:pt x="1619383" y="381615"/>
                  <a:pt x="3404681" y="955113"/>
                  <a:pt x="4128657" y="1735091"/>
                </a:cubicBezTo>
                <a:lnTo>
                  <a:pt x="4128657" y="1494"/>
                </a:lnTo>
                <a:close/>
              </a:path>
            </a:pathLst>
          </a:custGeom>
          <a:solidFill>
            <a:srgbClr val="0563B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D104C17-3196-41F7-9B43-F116F92E7376}"/>
              </a:ext>
            </a:extLst>
          </p:cNvPr>
          <p:cNvSpPr/>
          <p:nvPr userDrawn="1"/>
        </p:nvSpPr>
        <p:spPr bwMode="ltGray">
          <a:xfrm flipH="1" flipV="1">
            <a:off x="-2254" y="3900930"/>
            <a:ext cx="1322822" cy="1251196"/>
          </a:xfrm>
          <a:custGeom>
            <a:avLst/>
            <a:gdLst>
              <a:gd name="connsiteX0" fmla="*/ 1727702 w 1728638"/>
              <a:gd name="connsiteY0" fmla="*/ 1494 h 1635037"/>
              <a:gd name="connsiteX1" fmla="*/ 1494 w 1728638"/>
              <a:gd name="connsiteY1" fmla="*/ 1494 h 1635037"/>
              <a:gd name="connsiteX2" fmla="*/ 1727702 w 1728638"/>
              <a:gd name="connsiteY2" fmla="*/ 1634858 h 1635037"/>
              <a:gd name="connsiteX3" fmla="*/ 1727702 w 1728638"/>
              <a:gd name="connsiteY3" fmla="*/ 1494 h 163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8638" h="1635037">
                <a:moveTo>
                  <a:pt x="1727702" y="1494"/>
                </a:moveTo>
                <a:lnTo>
                  <a:pt x="1494" y="1494"/>
                </a:lnTo>
                <a:cubicBezTo>
                  <a:pt x="873380" y="341406"/>
                  <a:pt x="1400357" y="919146"/>
                  <a:pt x="1727702" y="1634858"/>
                </a:cubicBezTo>
                <a:lnTo>
                  <a:pt x="1727702" y="1494"/>
                </a:lnTo>
                <a:close/>
              </a:path>
            </a:pathLst>
          </a:custGeom>
          <a:solidFill>
            <a:srgbClr val="00AEE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D09C61A-E4C8-4146-AE83-8A9654136456}"/>
              </a:ext>
            </a:extLst>
          </p:cNvPr>
          <p:cNvSpPr/>
          <p:nvPr userDrawn="1"/>
        </p:nvSpPr>
        <p:spPr bwMode="ltGray">
          <a:xfrm flipH="1" flipV="1">
            <a:off x="-1461" y="3794251"/>
            <a:ext cx="9145461" cy="1357875"/>
          </a:xfrm>
          <a:custGeom>
            <a:avLst/>
            <a:gdLst>
              <a:gd name="connsiteX0" fmla="*/ 6273208 w 11951104"/>
              <a:gd name="connsiteY0" fmla="*/ 137972 h 1774443"/>
              <a:gd name="connsiteX1" fmla="*/ 193459 w 11951104"/>
              <a:gd name="connsiteY1" fmla="*/ 1494 h 1774443"/>
              <a:gd name="connsiteX2" fmla="*/ 2592 w 11951104"/>
              <a:gd name="connsiteY2" fmla="*/ 1494 h 1774443"/>
              <a:gd name="connsiteX3" fmla="*/ 2592 w 11951104"/>
              <a:gd name="connsiteY3" fmla="*/ 628563 h 1774443"/>
              <a:gd name="connsiteX4" fmla="*/ 3886751 w 11951104"/>
              <a:gd name="connsiteY4" fmla="*/ 1078388 h 1774443"/>
              <a:gd name="connsiteX5" fmla="*/ 11951206 w 11951104"/>
              <a:gd name="connsiteY5" fmla="*/ 1773089 h 1774443"/>
              <a:gd name="connsiteX6" fmla="*/ 11951206 w 11951104"/>
              <a:gd name="connsiteY6" fmla="*/ 1682674 h 1774443"/>
              <a:gd name="connsiteX7" fmla="*/ 6273208 w 11951104"/>
              <a:gd name="connsiteY7" fmla="*/ 137972 h 177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51104" h="1774443">
                <a:moveTo>
                  <a:pt x="6273208" y="137972"/>
                </a:moveTo>
                <a:cubicBezTo>
                  <a:pt x="3386103" y="100074"/>
                  <a:pt x="1033063" y="184753"/>
                  <a:pt x="193459" y="1494"/>
                </a:cubicBezTo>
                <a:lnTo>
                  <a:pt x="2592" y="1494"/>
                </a:lnTo>
                <a:cubicBezTo>
                  <a:pt x="6396" y="4182"/>
                  <a:pt x="-1212" y="625835"/>
                  <a:pt x="2592" y="628563"/>
                </a:cubicBezTo>
                <a:cubicBezTo>
                  <a:pt x="518973" y="996218"/>
                  <a:pt x="2112546" y="1243365"/>
                  <a:pt x="3886751" y="1078388"/>
                </a:cubicBezTo>
                <a:cubicBezTo>
                  <a:pt x="7770710" y="717305"/>
                  <a:pt x="10643078" y="903652"/>
                  <a:pt x="11951206" y="1773089"/>
                </a:cubicBezTo>
                <a:lnTo>
                  <a:pt x="11951206" y="1682674"/>
                </a:lnTo>
                <a:cubicBezTo>
                  <a:pt x="11627784" y="1172009"/>
                  <a:pt x="10592095" y="194711"/>
                  <a:pt x="6273208" y="137972"/>
                </a:cubicBezTo>
                <a:close/>
              </a:path>
            </a:pathLst>
          </a:custGeom>
          <a:solidFill>
            <a:srgbClr val="00AEE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9C7F9D-E3C8-435A-8476-98B8EE4A51F7}"/>
              </a:ext>
            </a:extLst>
          </p:cNvPr>
          <p:cNvSpPr/>
          <p:nvPr userDrawn="1"/>
        </p:nvSpPr>
        <p:spPr bwMode="ltGray">
          <a:xfrm flipH="1" flipV="1">
            <a:off x="-1630" y="3807967"/>
            <a:ext cx="9067737" cy="1344159"/>
          </a:xfrm>
          <a:custGeom>
            <a:avLst/>
            <a:gdLst>
              <a:gd name="connsiteX0" fmla="*/ 11849417 w 11849537"/>
              <a:gd name="connsiteY0" fmla="*/ 1649655 h 1756519"/>
              <a:gd name="connsiteX1" fmla="*/ 9364719 w 11849537"/>
              <a:gd name="connsiteY1" fmla="*/ 1494 h 1756519"/>
              <a:gd name="connsiteX2" fmla="*/ 1494 w 11849537"/>
              <a:gd name="connsiteY2" fmla="*/ 1494 h 1756519"/>
              <a:gd name="connsiteX3" fmla="*/ 5054993 w 11849537"/>
              <a:gd name="connsiteY3" fmla="*/ 691077 h 1756519"/>
              <a:gd name="connsiteX4" fmla="*/ 11849417 w 11849537"/>
              <a:gd name="connsiteY4" fmla="*/ 1756361 h 1756519"/>
              <a:gd name="connsiteX5" fmla="*/ 11849417 w 11849537"/>
              <a:gd name="connsiteY5" fmla="*/ 1649655 h 17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49537" h="1756519">
                <a:moveTo>
                  <a:pt x="11849417" y="1649655"/>
                </a:moveTo>
                <a:cubicBezTo>
                  <a:pt x="11658092" y="1315359"/>
                  <a:pt x="11065735" y="583973"/>
                  <a:pt x="9364719" y="1494"/>
                </a:cubicBezTo>
                <a:lnTo>
                  <a:pt x="1494" y="1494"/>
                </a:lnTo>
                <a:cubicBezTo>
                  <a:pt x="561330" y="272978"/>
                  <a:pt x="2726310" y="835562"/>
                  <a:pt x="5054993" y="691077"/>
                </a:cubicBezTo>
                <a:cubicBezTo>
                  <a:pt x="8645521" y="468306"/>
                  <a:pt x="10847504" y="896901"/>
                  <a:pt x="11849417" y="1756361"/>
                </a:cubicBezTo>
                <a:lnTo>
                  <a:pt x="11849417" y="1649655"/>
                </a:lnTo>
                <a:close/>
              </a:path>
            </a:pathLst>
          </a:custGeom>
          <a:solidFill>
            <a:srgbClr val="1E32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79A3BC-BE99-4231-9116-E4A46C0157B6}"/>
              </a:ext>
            </a:extLst>
          </p:cNvPr>
          <p:cNvSpPr/>
          <p:nvPr userDrawn="1"/>
        </p:nvSpPr>
        <p:spPr bwMode="ltGray">
          <a:xfrm flipH="1" flipV="1">
            <a:off x="-2225" y="3807967"/>
            <a:ext cx="6963108" cy="1344159"/>
          </a:xfrm>
          <a:custGeom>
            <a:avLst/>
            <a:gdLst>
              <a:gd name="connsiteX0" fmla="*/ 9098353 w 9099249"/>
              <a:gd name="connsiteY0" fmla="*/ 1718522 h 1756519"/>
              <a:gd name="connsiteX1" fmla="*/ 6564704 w 9099249"/>
              <a:gd name="connsiteY1" fmla="*/ 427958 h 1756519"/>
              <a:gd name="connsiteX2" fmla="*/ 2779065 w 9099249"/>
              <a:gd name="connsiteY2" fmla="*/ 1494 h 1756519"/>
              <a:gd name="connsiteX3" fmla="*/ 1494 w 9099249"/>
              <a:gd name="connsiteY3" fmla="*/ 1494 h 1756519"/>
              <a:gd name="connsiteX4" fmla="*/ 2435528 w 9099249"/>
              <a:gd name="connsiteY4" fmla="*/ 237827 h 1756519"/>
              <a:gd name="connsiteX5" fmla="*/ 9098353 w 9099249"/>
              <a:gd name="connsiteY5" fmla="*/ 1756639 h 1756519"/>
              <a:gd name="connsiteX6" fmla="*/ 9098353 w 9099249"/>
              <a:gd name="connsiteY6" fmla="*/ 1718522 h 17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9249" h="1756519">
                <a:moveTo>
                  <a:pt x="9098353" y="1718522"/>
                </a:moveTo>
                <a:cubicBezTo>
                  <a:pt x="8870584" y="1440924"/>
                  <a:pt x="8148598" y="726407"/>
                  <a:pt x="6564704" y="427958"/>
                </a:cubicBezTo>
                <a:cubicBezTo>
                  <a:pt x="5160344" y="163324"/>
                  <a:pt x="3987021" y="85018"/>
                  <a:pt x="2779065" y="1494"/>
                </a:cubicBezTo>
                <a:lnTo>
                  <a:pt x="1494" y="1494"/>
                </a:lnTo>
                <a:cubicBezTo>
                  <a:pt x="660467" y="103440"/>
                  <a:pt x="1463966" y="189473"/>
                  <a:pt x="2435528" y="237827"/>
                </a:cubicBezTo>
                <a:cubicBezTo>
                  <a:pt x="5705921" y="400574"/>
                  <a:pt x="8086463" y="893634"/>
                  <a:pt x="9098353" y="1756639"/>
                </a:cubicBezTo>
                <a:lnTo>
                  <a:pt x="9098353" y="1718522"/>
                </a:lnTo>
                <a:close/>
              </a:path>
            </a:pathLst>
          </a:custGeom>
          <a:solidFill>
            <a:srgbClr val="6784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16A22C-1FE3-4593-95F2-14FE2F0FE9AF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1228611" y="985157"/>
            <a:ext cx="6561535" cy="0"/>
          </a:xfrm>
          <a:prstGeom prst="line">
            <a:avLst/>
          </a:prstGeom>
          <a:ln w="19050">
            <a:solidFill>
              <a:srgbClr val="1E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795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866359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129159"/>
            <a:ext cx="8311896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6052" y="432010"/>
            <a:ext cx="831189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350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028547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3485661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1279922"/>
            <a:ext cx="2859786" cy="52120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54003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256035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2283210"/>
            <a:ext cx="3799332" cy="57708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012038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965939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33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3435351"/>
            <a:ext cx="8311896" cy="50783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166746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301523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255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29284" y="2667172"/>
            <a:ext cx="6885432" cy="392415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255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129284" y="3213473"/>
            <a:ext cx="6885432" cy="20774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30431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2196098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2560320" y="0"/>
            <a:ext cx="6583680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2058277"/>
            <a:ext cx="1885950" cy="577081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2744733"/>
            <a:ext cx="1885950" cy="4154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2" y="31198"/>
            <a:ext cx="1885951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CA9125-363D-4900-95E9-6167BA5EB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7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81283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273552" y="0"/>
            <a:ext cx="5870448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2058277"/>
            <a:ext cx="2599182" cy="57708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2744734"/>
            <a:ext cx="2599181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599183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46F818-0D7B-4279-AEB6-BE70B1F389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8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3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894328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569714" y="0"/>
            <a:ext cx="4574286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129159"/>
            <a:ext cx="3799332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432010"/>
            <a:ext cx="3799332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597F7-47FE-40D5-A5E5-FD46CD927F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76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973357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11" imgW="572" imgH="588" progId="TCLayout.ActiveDocument.1">
                  <p:embed/>
                </p:oleObj>
              </mc:Choice>
              <mc:Fallback>
                <p:oleObj name="think-cell Slide" r:id="rId11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129159"/>
            <a:ext cx="5225796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5872734" y="0"/>
            <a:ext cx="3271266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432010"/>
            <a:ext cx="5225796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225797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4CE619-18F4-447B-8A40-1E238FF288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22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627089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586062" y="0"/>
            <a:ext cx="2557938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050" noProof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458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4580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129159"/>
            <a:ext cx="5939028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432010"/>
            <a:ext cx="5939028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9678E3-7706-4D8B-BFC9-7BB391DB3F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37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153611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263BC5-6C21-4236-833F-CDA0553BB45C}"/>
              </a:ext>
            </a:extLst>
          </p:cNvPr>
          <p:cNvSpPr/>
          <p:nvPr userDrawn="1"/>
        </p:nvSpPr>
        <p:spPr bwMode="ltGray">
          <a:xfrm>
            <a:off x="0" y="4762796"/>
            <a:ext cx="9144000" cy="384572"/>
          </a:xfrm>
          <a:prstGeom prst="rect">
            <a:avLst/>
          </a:prstGeom>
          <a:solidFill>
            <a:srgbClr val="1E32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err="1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E0D871-C63E-4D46-9E11-310EC3F90BE3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0" y="5047407"/>
            <a:ext cx="7568293" cy="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802C796-A12D-49AC-9566-C03E6FB8162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683185" y="4822444"/>
            <a:ext cx="661378" cy="266204"/>
          </a:xfrm>
          <a:prstGeom prst="rect">
            <a:avLst/>
          </a:prstGeom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16052" y="131379"/>
            <a:ext cx="8311896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89649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509241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FF375DE-79DD-446D-8A99-D190D0FEBB42}"/>
              </a:ext>
            </a:extLst>
          </p:cNvPr>
          <p:cNvSpPr/>
          <p:nvPr userDrawn="1"/>
        </p:nvSpPr>
        <p:spPr bwMode="ltGray">
          <a:xfrm>
            <a:off x="0" y="4758928"/>
            <a:ext cx="9144000" cy="384572"/>
          </a:xfrm>
          <a:prstGeom prst="rect">
            <a:avLst/>
          </a:prstGeom>
          <a:solidFill>
            <a:srgbClr val="1E32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err="1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706F17-A694-4E33-AE44-44FF63C65338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0" y="5043539"/>
            <a:ext cx="7568293" cy="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04661C9-DBED-4F5E-9AC1-51F2D543B3D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83185" y="4818576"/>
            <a:ext cx="661378" cy="266204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67406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463587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C3C62E5-8035-4091-B914-1A94DCDD78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8699" y="2084711"/>
            <a:ext cx="2306603" cy="964935"/>
          </a:xfrm>
          <a:prstGeom prst="rect">
            <a:avLst/>
          </a:prstGeom>
        </p:spPr>
      </p:pic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3183314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1130231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A7136E4-4A22-4227-B504-D8BD26BCEDC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33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Documenttype">
            <a:extLst>
              <a:ext uri="{FF2B5EF4-FFF2-40B4-BE49-F238E27FC236}">
                <a16:creationId xmlns:a16="http://schemas.microsoft.com/office/drawing/2014/main" id="{15828E83-1A38-4079-BBBD-A0570B5821FE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16052" y="3382626"/>
            <a:ext cx="7295096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050" dirty="0"/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FB8F0DBF-6DF4-4080-8ADE-3065F84D7602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3956" y="2561589"/>
            <a:ext cx="7295096" cy="230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50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6FFFED1-69E7-44C0-86EC-45A8A36DB3E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3956" y="1962973"/>
            <a:ext cx="7295096" cy="50783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33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DE3CE04-83B5-435B-A535-8CCDD5DBA835}"/>
              </a:ext>
            </a:extLst>
          </p:cNvPr>
          <p:cNvSpPr/>
          <p:nvPr userDrawn="1"/>
        </p:nvSpPr>
        <p:spPr bwMode="ltGray">
          <a:xfrm flipH="1" flipV="1">
            <a:off x="-1356" y="3824731"/>
            <a:ext cx="3159230" cy="1327395"/>
          </a:xfrm>
          <a:custGeom>
            <a:avLst/>
            <a:gdLst>
              <a:gd name="connsiteX0" fmla="*/ 4128657 w 4128418"/>
              <a:gd name="connsiteY0" fmla="*/ 1494 h 1734613"/>
              <a:gd name="connsiteX1" fmla="*/ 1494 w 4128418"/>
              <a:gd name="connsiteY1" fmla="*/ 1494 h 1734613"/>
              <a:gd name="connsiteX2" fmla="*/ 4128657 w 4128418"/>
              <a:gd name="connsiteY2" fmla="*/ 1735091 h 1734613"/>
              <a:gd name="connsiteX3" fmla="*/ 4128657 w 4128418"/>
              <a:gd name="connsiteY3" fmla="*/ 1494 h 173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418" h="1734613">
                <a:moveTo>
                  <a:pt x="4128657" y="1494"/>
                </a:moveTo>
                <a:lnTo>
                  <a:pt x="1494" y="1494"/>
                </a:lnTo>
                <a:cubicBezTo>
                  <a:pt x="1619383" y="381615"/>
                  <a:pt x="3404681" y="955113"/>
                  <a:pt x="4128657" y="1735091"/>
                </a:cubicBezTo>
                <a:lnTo>
                  <a:pt x="4128657" y="1494"/>
                </a:lnTo>
                <a:close/>
              </a:path>
            </a:pathLst>
          </a:custGeom>
          <a:solidFill>
            <a:srgbClr val="0563B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F90C63-903B-4C8C-9049-D035A0855828}"/>
              </a:ext>
            </a:extLst>
          </p:cNvPr>
          <p:cNvSpPr/>
          <p:nvPr userDrawn="1"/>
        </p:nvSpPr>
        <p:spPr bwMode="ltGray">
          <a:xfrm flipH="1" flipV="1">
            <a:off x="-2254" y="3900930"/>
            <a:ext cx="1322822" cy="1251196"/>
          </a:xfrm>
          <a:custGeom>
            <a:avLst/>
            <a:gdLst>
              <a:gd name="connsiteX0" fmla="*/ 1727702 w 1728638"/>
              <a:gd name="connsiteY0" fmla="*/ 1494 h 1635037"/>
              <a:gd name="connsiteX1" fmla="*/ 1494 w 1728638"/>
              <a:gd name="connsiteY1" fmla="*/ 1494 h 1635037"/>
              <a:gd name="connsiteX2" fmla="*/ 1727702 w 1728638"/>
              <a:gd name="connsiteY2" fmla="*/ 1634858 h 1635037"/>
              <a:gd name="connsiteX3" fmla="*/ 1727702 w 1728638"/>
              <a:gd name="connsiteY3" fmla="*/ 1494 h 163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8638" h="1635037">
                <a:moveTo>
                  <a:pt x="1727702" y="1494"/>
                </a:moveTo>
                <a:lnTo>
                  <a:pt x="1494" y="1494"/>
                </a:lnTo>
                <a:cubicBezTo>
                  <a:pt x="873380" y="341406"/>
                  <a:pt x="1400357" y="919146"/>
                  <a:pt x="1727702" y="1634858"/>
                </a:cubicBezTo>
                <a:lnTo>
                  <a:pt x="1727702" y="1494"/>
                </a:lnTo>
                <a:close/>
              </a:path>
            </a:pathLst>
          </a:custGeom>
          <a:solidFill>
            <a:srgbClr val="00AEE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503E41E-FC46-4CA1-B335-87F2E13C783C}"/>
              </a:ext>
            </a:extLst>
          </p:cNvPr>
          <p:cNvSpPr/>
          <p:nvPr userDrawn="1"/>
        </p:nvSpPr>
        <p:spPr bwMode="ltGray">
          <a:xfrm flipH="1" flipV="1">
            <a:off x="-1461" y="3794251"/>
            <a:ext cx="9145461" cy="1357875"/>
          </a:xfrm>
          <a:custGeom>
            <a:avLst/>
            <a:gdLst>
              <a:gd name="connsiteX0" fmla="*/ 6273208 w 11951104"/>
              <a:gd name="connsiteY0" fmla="*/ 137972 h 1774443"/>
              <a:gd name="connsiteX1" fmla="*/ 193459 w 11951104"/>
              <a:gd name="connsiteY1" fmla="*/ 1494 h 1774443"/>
              <a:gd name="connsiteX2" fmla="*/ 2592 w 11951104"/>
              <a:gd name="connsiteY2" fmla="*/ 1494 h 1774443"/>
              <a:gd name="connsiteX3" fmla="*/ 2592 w 11951104"/>
              <a:gd name="connsiteY3" fmla="*/ 628563 h 1774443"/>
              <a:gd name="connsiteX4" fmla="*/ 3886751 w 11951104"/>
              <a:gd name="connsiteY4" fmla="*/ 1078388 h 1774443"/>
              <a:gd name="connsiteX5" fmla="*/ 11951206 w 11951104"/>
              <a:gd name="connsiteY5" fmla="*/ 1773089 h 1774443"/>
              <a:gd name="connsiteX6" fmla="*/ 11951206 w 11951104"/>
              <a:gd name="connsiteY6" fmla="*/ 1682674 h 1774443"/>
              <a:gd name="connsiteX7" fmla="*/ 6273208 w 11951104"/>
              <a:gd name="connsiteY7" fmla="*/ 137972 h 177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51104" h="1774443">
                <a:moveTo>
                  <a:pt x="6273208" y="137972"/>
                </a:moveTo>
                <a:cubicBezTo>
                  <a:pt x="3386103" y="100074"/>
                  <a:pt x="1033063" y="184753"/>
                  <a:pt x="193459" y="1494"/>
                </a:cubicBezTo>
                <a:lnTo>
                  <a:pt x="2592" y="1494"/>
                </a:lnTo>
                <a:cubicBezTo>
                  <a:pt x="6396" y="4182"/>
                  <a:pt x="-1212" y="625835"/>
                  <a:pt x="2592" y="628563"/>
                </a:cubicBezTo>
                <a:cubicBezTo>
                  <a:pt x="518973" y="996218"/>
                  <a:pt x="2112546" y="1243365"/>
                  <a:pt x="3886751" y="1078388"/>
                </a:cubicBezTo>
                <a:cubicBezTo>
                  <a:pt x="7770710" y="717305"/>
                  <a:pt x="10643078" y="903652"/>
                  <a:pt x="11951206" y="1773089"/>
                </a:cubicBezTo>
                <a:lnTo>
                  <a:pt x="11951206" y="1682674"/>
                </a:lnTo>
                <a:cubicBezTo>
                  <a:pt x="11627784" y="1172009"/>
                  <a:pt x="10592095" y="194711"/>
                  <a:pt x="6273208" y="137972"/>
                </a:cubicBezTo>
                <a:close/>
              </a:path>
            </a:pathLst>
          </a:custGeom>
          <a:solidFill>
            <a:srgbClr val="00AEE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7281F4-C458-4684-8169-C84A64720A09}"/>
              </a:ext>
            </a:extLst>
          </p:cNvPr>
          <p:cNvSpPr/>
          <p:nvPr userDrawn="1"/>
        </p:nvSpPr>
        <p:spPr bwMode="ltGray">
          <a:xfrm flipH="1" flipV="1">
            <a:off x="-1630" y="3807967"/>
            <a:ext cx="9067737" cy="1344159"/>
          </a:xfrm>
          <a:custGeom>
            <a:avLst/>
            <a:gdLst>
              <a:gd name="connsiteX0" fmla="*/ 11849417 w 11849537"/>
              <a:gd name="connsiteY0" fmla="*/ 1649655 h 1756519"/>
              <a:gd name="connsiteX1" fmla="*/ 9364719 w 11849537"/>
              <a:gd name="connsiteY1" fmla="*/ 1494 h 1756519"/>
              <a:gd name="connsiteX2" fmla="*/ 1494 w 11849537"/>
              <a:gd name="connsiteY2" fmla="*/ 1494 h 1756519"/>
              <a:gd name="connsiteX3" fmla="*/ 5054993 w 11849537"/>
              <a:gd name="connsiteY3" fmla="*/ 691077 h 1756519"/>
              <a:gd name="connsiteX4" fmla="*/ 11849417 w 11849537"/>
              <a:gd name="connsiteY4" fmla="*/ 1756361 h 1756519"/>
              <a:gd name="connsiteX5" fmla="*/ 11849417 w 11849537"/>
              <a:gd name="connsiteY5" fmla="*/ 1649655 h 17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49537" h="1756519">
                <a:moveTo>
                  <a:pt x="11849417" y="1649655"/>
                </a:moveTo>
                <a:cubicBezTo>
                  <a:pt x="11658092" y="1315359"/>
                  <a:pt x="11065735" y="583973"/>
                  <a:pt x="9364719" y="1494"/>
                </a:cubicBezTo>
                <a:lnTo>
                  <a:pt x="1494" y="1494"/>
                </a:lnTo>
                <a:cubicBezTo>
                  <a:pt x="561330" y="272978"/>
                  <a:pt x="2726310" y="835562"/>
                  <a:pt x="5054993" y="691077"/>
                </a:cubicBezTo>
                <a:cubicBezTo>
                  <a:pt x="8645521" y="468306"/>
                  <a:pt x="10847504" y="896901"/>
                  <a:pt x="11849417" y="1756361"/>
                </a:cubicBezTo>
                <a:lnTo>
                  <a:pt x="11849417" y="1649655"/>
                </a:lnTo>
                <a:close/>
              </a:path>
            </a:pathLst>
          </a:custGeom>
          <a:solidFill>
            <a:srgbClr val="1E32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01F5D72-A4D5-4F02-99E2-711A04780D69}"/>
              </a:ext>
            </a:extLst>
          </p:cNvPr>
          <p:cNvSpPr/>
          <p:nvPr userDrawn="1"/>
        </p:nvSpPr>
        <p:spPr bwMode="ltGray">
          <a:xfrm flipH="1" flipV="1">
            <a:off x="-2225" y="3807967"/>
            <a:ext cx="6963108" cy="1344159"/>
          </a:xfrm>
          <a:custGeom>
            <a:avLst/>
            <a:gdLst>
              <a:gd name="connsiteX0" fmla="*/ 9098353 w 9099249"/>
              <a:gd name="connsiteY0" fmla="*/ 1718522 h 1756519"/>
              <a:gd name="connsiteX1" fmla="*/ 6564704 w 9099249"/>
              <a:gd name="connsiteY1" fmla="*/ 427958 h 1756519"/>
              <a:gd name="connsiteX2" fmla="*/ 2779065 w 9099249"/>
              <a:gd name="connsiteY2" fmla="*/ 1494 h 1756519"/>
              <a:gd name="connsiteX3" fmla="*/ 1494 w 9099249"/>
              <a:gd name="connsiteY3" fmla="*/ 1494 h 1756519"/>
              <a:gd name="connsiteX4" fmla="*/ 2435528 w 9099249"/>
              <a:gd name="connsiteY4" fmla="*/ 237827 h 1756519"/>
              <a:gd name="connsiteX5" fmla="*/ 9098353 w 9099249"/>
              <a:gd name="connsiteY5" fmla="*/ 1756639 h 1756519"/>
              <a:gd name="connsiteX6" fmla="*/ 9098353 w 9099249"/>
              <a:gd name="connsiteY6" fmla="*/ 1718522 h 17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9249" h="1756519">
                <a:moveTo>
                  <a:pt x="9098353" y="1718522"/>
                </a:moveTo>
                <a:cubicBezTo>
                  <a:pt x="8870584" y="1440924"/>
                  <a:pt x="8148598" y="726407"/>
                  <a:pt x="6564704" y="427958"/>
                </a:cubicBezTo>
                <a:cubicBezTo>
                  <a:pt x="5160344" y="163324"/>
                  <a:pt x="3987021" y="85018"/>
                  <a:pt x="2779065" y="1494"/>
                </a:cubicBezTo>
                <a:lnTo>
                  <a:pt x="1494" y="1494"/>
                </a:lnTo>
                <a:cubicBezTo>
                  <a:pt x="660467" y="103440"/>
                  <a:pt x="1463966" y="189473"/>
                  <a:pt x="2435528" y="237827"/>
                </a:cubicBezTo>
                <a:cubicBezTo>
                  <a:pt x="5705921" y="400574"/>
                  <a:pt x="8086463" y="893634"/>
                  <a:pt x="9098353" y="1756639"/>
                </a:cubicBezTo>
                <a:lnTo>
                  <a:pt x="9098353" y="1718522"/>
                </a:lnTo>
                <a:close/>
              </a:path>
            </a:pathLst>
          </a:custGeom>
          <a:solidFill>
            <a:srgbClr val="6784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E6CBEE-B9B8-4BAF-95D7-4663B3CC8838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1228611" y="985157"/>
            <a:ext cx="65615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7FA8657-356B-4B24-BE95-54522C74F1F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08508" y="250948"/>
            <a:ext cx="1824120" cy="7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19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318208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129159"/>
            <a:ext cx="8311896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0F8ABF34-9C24-45F4-B9AE-EDBE37FAC548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6052" y="432010"/>
            <a:ext cx="831189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350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6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618614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EDB0C68-81D8-4BCB-8FED-587D098337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5307111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EDB0C68-81D8-4BCB-8FED-587D09833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EAA134-9792-4D41-898E-A83D3A4E3D6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1279922"/>
            <a:ext cx="2859786" cy="64633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79744E48-04EF-4FA7-AF06-13E2E4A9BC5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423953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036123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2283210"/>
            <a:ext cx="3799332" cy="57708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29194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80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8064E9-3153-4628-A7D5-81F8DEADB0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8385474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8064E9-3153-4628-A7D5-81F8DEADB0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4FCABF2-1291-4CAB-A39C-0FDD2FD8A1F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33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3435351"/>
            <a:ext cx="8311896" cy="50783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8F89071A-FCD4-4931-B959-81108D770B1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40753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2273FB-3270-4181-86FF-C1D92782D4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862578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2273FB-3270-4181-86FF-C1D92782D4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E3D51E-EFF4-4CED-8D1C-0D351D7D32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255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29284" y="2667172"/>
            <a:ext cx="6885432" cy="392415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255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129284" y="3213473"/>
            <a:ext cx="6885432" cy="20774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878CBA30-A797-424E-A56B-F43F015ECE9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578257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033017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2BA1E0C-CA9F-489D-B144-727B655BD19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2560320" y="0"/>
            <a:ext cx="6583680" cy="51435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2058277"/>
            <a:ext cx="1885950" cy="57708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2744733"/>
            <a:ext cx="1885950" cy="4154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bg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E97B40B-AFF2-4819-823D-9831ADC756C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2" y="31198"/>
            <a:ext cx="1885951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803FEC-3727-4B7C-9C98-548B3D1EE2E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83185" y="4818576"/>
            <a:ext cx="661378" cy="2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2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011244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6FA1A46-CC63-4D80-904D-B75922926F0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273552" y="0"/>
            <a:ext cx="5870448" cy="51435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2058277"/>
            <a:ext cx="2599182" cy="57708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2744734"/>
            <a:ext cx="2599181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bg2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635D98B-97DC-4A80-82A3-A8B3C701B73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2" y="31198"/>
            <a:ext cx="2599181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7502A1-145E-4484-B5B8-18602A8E69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83185" y="4818576"/>
            <a:ext cx="661378" cy="2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9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F17EEF9-3DB9-4A02-BE2D-DE37DFD2B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67691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F17EEF9-3DB9-4A02-BE2D-DE37DFD2B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F6D83EC-F243-46BA-8827-531E63D39DA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569714" y="0"/>
            <a:ext cx="4574286" cy="51435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129159"/>
            <a:ext cx="3799332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432010"/>
            <a:ext cx="3799332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6404B0A-A2B8-4CC0-AACE-22B9A9D22D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73F869-0921-4CE0-B897-140651C564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83185" y="4818576"/>
            <a:ext cx="661378" cy="2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3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641770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7B8DBD3-5ABF-4E0A-9F2E-53C58888D15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E1D61C74-F3E2-42EF-998D-BEC7B3EBD0B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129159"/>
            <a:ext cx="5225796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5872734" y="0"/>
            <a:ext cx="3271266" cy="51435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8CA3F7F-79C3-4776-BD80-2B6BECA0AF60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432010"/>
            <a:ext cx="5225796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833669"/>
            <a:ext cx="5225797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6F53EF37-F1B6-47E2-A119-A2386F59B2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361E26-350D-4A49-A04C-ED29BFA7DAC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83185" y="4818576"/>
            <a:ext cx="661378" cy="2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7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750136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5418DB-2F6D-4E1E-889F-DE7C7630E9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586062" y="0"/>
            <a:ext cx="2557938" cy="51435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458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4580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129159"/>
            <a:ext cx="5939028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432010"/>
            <a:ext cx="5939028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768EECA-1A03-46B2-B9BB-3C455A3710A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CAF174-6FE8-47C0-A4F3-7E6D50EBD6E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83185" y="4818576"/>
            <a:ext cx="661378" cy="2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835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937BF69-DBBB-44FA-AA65-8999BD8B4E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4377018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937BF69-DBBB-44FA-AA65-8999BD8B4E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440E0BC-D285-4CB0-BC8F-8E2C57BF2A2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D37A9E-3818-4CC7-AAF3-415111853B51}"/>
              </a:ext>
            </a:extLst>
          </p:cNvPr>
          <p:cNvSpPr/>
          <p:nvPr userDrawn="1"/>
        </p:nvSpPr>
        <p:spPr bwMode="ltGray">
          <a:xfrm>
            <a:off x="2382" y="4758928"/>
            <a:ext cx="9144000" cy="384572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err="1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C3B8AD-0F69-4EBD-B9C9-424BED691747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2382" y="5043539"/>
            <a:ext cx="7568293" cy="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E6D3608-D9ED-45F1-8D00-EFEE669323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685567" y="4818576"/>
            <a:ext cx="661378" cy="266204"/>
          </a:xfrm>
          <a:prstGeom prst="rect">
            <a:avLst/>
          </a:prstGeom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16052" y="131379"/>
            <a:ext cx="8311896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5C5F547-1B1B-411D-99AF-7DE767A71F1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161917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D2BF5E-92A7-41C4-93AE-C72274D09C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565195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D2BF5E-92A7-41C4-93AE-C72274D09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38F0F4B-AA4B-44FC-B495-2882DA7C7C46}"/>
              </a:ext>
            </a:extLst>
          </p:cNvPr>
          <p:cNvSpPr/>
          <p:nvPr userDrawn="1"/>
        </p:nvSpPr>
        <p:spPr bwMode="ltGray">
          <a:xfrm>
            <a:off x="0" y="4758928"/>
            <a:ext cx="9144000" cy="384572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err="1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AA8AC-CADC-4E84-8C98-748297EC7471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0" y="5043539"/>
            <a:ext cx="7568293" cy="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F9E4437-2412-445B-A0C6-7B350E3EA0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83185" y="4818576"/>
            <a:ext cx="661378" cy="266204"/>
          </a:xfrm>
          <a:prstGeom prst="rect">
            <a:avLst/>
          </a:prstGeom>
        </p:spPr>
      </p:pic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E9E206AB-587F-4AC2-9EF7-AA339899F4B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801111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9CF6F9-3F22-4C1D-8F1F-9500FF4122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350828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9CF6F9-3F22-4C1D-8F1F-9500FF4122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0036F-1845-4EB2-92DD-9D1995D979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41777" y="2116838"/>
            <a:ext cx="2260446" cy="9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9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22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8969828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33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9DAB2-C26A-482F-B37E-D10048BE6A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855" y="215664"/>
            <a:ext cx="1839425" cy="769493"/>
          </a:xfrm>
          <a:prstGeom prst="rect">
            <a:avLst/>
          </a:prstGeom>
        </p:spPr>
      </p:pic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13101" y="3382626"/>
            <a:ext cx="7295096" cy="16158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050" dirty="0"/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3956" y="2549399"/>
            <a:ext cx="7295096" cy="2308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50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3956" y="1950783"/>
            <a:ext cx="7295096" cy="5078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3300" dirty="0">
                <a:solidFill>
                  <a:srgbClr val="1E325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942A9C4-7432-4F42-B957-29A4DE6DD7F6}"/>
              </a:ext>
            </a:extLst>
          </p:cNvPr>
          <p:cNvSpPr/>
          <p:nvPr userDrawn="1"/>
        </p:nvSpPr>
        <p:spPr bwMode="ltGray">
          <a:xfrm flipH="1" flipV="1">
            <a:off x="-1356" y="3824731"/>
            <a:ext cx="3159230" cy="1327395"/>
          </a:xfrm>
          <a:custGeom>
            <a:avLst/>
            <a:gdLst>
              <a:gd name="connsiteX0" fmla="*/ 4128657 w 4128418"/>
              <a:gd name="connsiteY0" fmla="*/ 1494 h 1734613"/>
              <a:gd name="connsiteX1" fmla="*/ 1494 w 4128418"/>
              <a:gd name="connsiteY1" fmla="*/ 1494 h 1734613"/>
              <a:gd name="connsiteX2" fmla="*/ 4128657 w 4128418"/>
              <a:gd name="connsiteY2" fmla="*/ 1735091 h 1734613"/>
              <a:gd name="connsiteX3" fmla="*/ 4128657 w 4128418"/>
              <a:gd name="connsiteY3" fmla="*/ 1494 h 173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418" h="1734613">
                <a:moveTo>
                  <a:pt x="4128657" y="1494"/>
                </a:moveTo>
                <a:lnTo>
                  <a:pt x="1494" y="1494"/>
                </a:lnTo>
                <a:cubicBezTo>
                  <a:pt x="1619383" y="381615"/>
                  <a:pt x="3404681" y="955113"/>
                  <a:pt x="4128657" y="1735091"/>
                </a:cubicBezTo>
                <a:lnTo>
                  <a:pt x="4128657" y="1494"/>
                </a:lnTo>
                <a:close/>
              </a:path>
            </a:pathLst>
          </a:custGeom>
          <a:solidFill>
            <a:srgbClr val="0563B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D104C17-3196-41F7-9B43-F116F92E7376}"/>
              </a:ext>
            </a:extLst>
          </p:cNvPr>
          <p:cNvSpPr/>
          <p:nvPr userDrawn="1"/>
        </p:nvSpPr>
        <p:spPr bwMode="ltGray">
          <a:xfrm flipH="1" flipV="1">
            <a:off x="-2254" y="3900930"/>
            <a:ext cx="1322822" cy="1251196"/>
          </a:xfrm>
          <a:custGeom>
            <a:avLst/>
            <a:gdLst>
              <a:gd name="connsiteX0" fmla="*/ 1727702 w 1728638"/>
              <a:gd name="connsiteY0" fmla="*/ 1494 h 1635037"/>
              <a:gd name="connsiteX1" fmla="*/ 1494 w 1728638"/>
              <a:gd name="connsiteY1" fmla="*/ 1494 h 1635037"/>
              <a:gd name="connsiteX2" fmla="*/ 1727702 w 1728638"/>
              <a:gd name="connsiteY2" fmla="*/ 1634858 h 1635037"/>
              <a:gd name="connsiteX3" fmla="*/ 1727702 w 1728638"/>
              <a:gd name="connsiteY3" fmla="*/ 1494 h 163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8638" h="1635037">
                <a:moveTo>
                  <a:pt x="1727702" y="1494"/>
                </a:moveTo>
                <a:lnTo>
                  <a:pt x="1494" y="1494"/>
                </a:lnTo>
                <a:cubicBezTo>
                  <a:pt x="873380" y="341406"/>
                  <a:pt x="1400357" y="919146"/>
                  <a:pt x="1727702" y="1634858"/>
                </a:cubicBezTo>
                <a:lnTo>
                  <a:pt x="1727702" y="1494"/>
                </a:lnTo>
                <a:close/>
              </a:path>
            </a:pathLst>
          </a:custGeom>
          <a:solidFill>
            <a:srgbClr val="00AEE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D09C61A-E4C8-4146-AE83-8A9654136456}"/>
              </a:ext>
            </a:extLst>
          </p:cNvPr>
          <p:cNvSpPr/>
          <p:nvPr userDrawn="1"/>
        </p:nvSpPr>
        <p:spPr bwMode="ltGray">
          <a:xfrm flipH="1" flipV="1">
            <a:off x="-1461" y="3794251"/>
            <a:ext cx="9145461" cy="1357875"/>
          </a:xfrm>
          <a:custGeom>
            <a:avLst/>
            <a:gdLst>
              <a:gd name="connsiteX0" fmla="*/ 6273208 w 11951104"/>
              <a:gd name="connsiteY0" fmla="*/ 137972 h 1774443"/>
              <a:gd name="connsiteX1" fmla="*/ 193459 w 11951104"/>
              <a:gd name="connsiteY1" fmla="*/ 1494 h 1774443"/>
              <a:gd name="connsiteX2" fmla="*/ 2592 w 11951104"/>
              <a:gd name="connsiteY2" fmla="*/ 1494 h 1774443"/>
              <a:gd name="connsiteX3" fmla="*/ 2592 w 11951104"/>
              <a:gd name="connsiteY3" fmla="*/ 628563 h 1774443"/>
              <a:gd name="connsiteX4" fmla="*/ 3886751 w 11951104"/>
              <a:gd name="connsiteY4" fmla="*/ 1078388 h 1774443"/>
              <a:gd name="connsiteX5" fmla="*/ 11951206 w 11951104"/>
              <a:gd name="connsiteY5" fmla="*/ 1773089 h 1774443"/>
              <a:gd name="connsiteX6" fmla="*/ 11951206 w 11951104"/>
              <a:gd name="connsiteY6" fmla="*/ 1682674 h 1774443"/>
              <a:gd name="connsiteX7" fmla="*/ 6273208 w 11951104"/>
              <a:gd name="connsiteY7" fmla="*/ 137972 h 177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51104" h="1774443">
                <a:moveTo>
                  <a:pt x="6273208" y="137972"/>
                </a:moveTo>
                <a:cubicBezTo>
                  <a:pt x="3386103" y="100074"/>
                  <a:pt x="1033063" y="184753"/>
                  <a:pt x="193459" y="1494"/>
                </a:cubicBezTo>
                <a:lnTo>
                  <a:pt x="2592" y="1494"/>
                </a:lnTo>
                <a:cubicBezTo>
                  <a:pt x="6396" y="4182"/>
                  <a:pt x="-1212" y="625835"/>
                  <a:pt x="2592" y="628563"/>
                </a:cubicBezTo>
                <a:cubicBezTo>
                  <a:pt x="518973" y="996218"/>
                  <a:pt x="2112546" y="1243365"/>
                  <a:pt x="3886751" y="1078388"/>
                </a:cubicBezTo>
                <a:cubicBezTo>
                  <a:pt x="7770710" y="717305"/>
                  <a:pt x="10643078" y="903652"/>
                  <a:pt x="11951206" y="1773089"/>
                </a:cubicBezTo>
                <a:lnTo>
                  <a:pt x="11951206" y="1682674"/>
                </a:lnTo>
                <a:cubicBezTo>
                  <a:pt x="11627784" y="1172009"/>
                  <a:pt x="10592095" y="194711"/>
                  <a:pt x="6273208" y="137972"/>
                </a:cubicBezTo>
                <a:close/>
              </a:path>
            </a:pathLst>
          </a:custGeom>
          <a:solidFill>
            <a:srgbClr val="00AEE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9C7F9D-E3C8-435A-8476-98B8EE4A51F7}"/>
              </a:ext>
            </a:extLst>
          </p:cNvPr>
          <p:cNvSpPr/>
          <p:nvPr userDrawn="1"/>
        </p:nvSpPr>
        <p:spPr bwMode="ltGray">
          <a:xfrm flipH="1" flipV="1">
            <a:off x="-1630" y="3807967"/>
            <a:ext cx="9067737" cy="1344159"/>
          </a:xfrm>
          <a:custGeom>
            <a:avLst/>
            <a:gdLst>
              <a:gd name="connsiteX0" fmla="*/ 11849417 w 11849537"/>
              <a:gd name="connsiteY0" fmla="*/ 1649655 h 1756519"/>
              <a:gd name="connsiteX1" fmla="*/ 9364719 w 11849537"/>
              <a:gd name="connsiteY1" fmla="*/ 1494 h 1756519"/>
              <a:gd name="connsiteX2" fmla="*/ 1494 w 11849537"/>
              <a:gd name="connsiteY2" fmla="*/ 1494 h 1756519"/>
              <a:gd name="connsiteX3" fmla="*/ 5054993 w 11849537"/>
              <a:gd name="connsiteY3" fmla="*/ 691077 h 1756519"/>
              <a:gd name="connsiteX4" fmla="*/ 11849417 w 11849537"/>
              <a:gd name="connsiteY4" fmla="*/ 1756361 h 1756519"/>
              <a:gd name="connsiteX5" fmla="*/ 11849417 w 11849537"/>
              <a:gd name="connsiteY5" fmla="*/ 1649655 h 17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49537" h="1756519">
                <a:moveTo>
                  <a:pt x="11849417" y="1649655"/>
                </a:moveTo>
                <a:cubicBezTo>
                  <a:pt x="11658092" y="1315359"/>
                  <a:pt x="11065735" y="583973"/>
                  <a:pt x="9364719" y="1494"/>
                </a:cubicBezTo>
                <a:lnTo>
                  <a:pt x="1494" y="1494"/>
                </a:lnTo>
                <a:cubicBezTo>
                  <a:pt x="561330" y="272978"/>
                  <a:pt x="2726310" y="835562"/>
                  <a:pt x="5054993" y="691077"/>
                </a:cubicBezTo>
                <a:cubicBezTo>
                  <a:pt x="8645521" y="468306"/>
                  <a:pt x="10847504" y="896901"/>
                  <a:pt x="11849417" y="1756361"/>
                </a:cubicBezTo>
                <a:lnTo>
                  <a:pt x="11849417" y="1649655"/>
                </a:lnTo>
                <a:close/>
              </a:path>
            </a:pathLst>
          </a:custGeom>
          <a:solidFill>
            <a:srgbClr val="1E32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79A3BC-BE99-4231-9116-E4A46C0157B6}"/>
              </a:ext>
            </a:extLst>
          </p:cNvPr>
          <p:cNvSpPr/>
          <p:nvPr userDrawn="1"/>
        </p:nvSpPr>
        <p:spPr bwMode="ltGray">
          <a:xfrm flipH="1" flipV="1">
            <a:off x="-2225" y="3807967"/>
            <a:ext cx="6963108" cy="1344159"/>
          </a:xfrm>
          <a:custGeom>
            <a:avLst/>
            <a:gdLst>
              <a:gd name="connsiteX0" fmla="*/ 9098353 w 9099249"/>
              <a:gd name="connsiteY0" fmla="*/ 1718522 h 1756519"/>
              <a:gd name="connsiteX1" fmla="*/ 6564704 w 9099249"/>
              <a:gd name="connsiteY1" fmla="*/ 427958 h 1756519"/>
              <a:gd name="connsiteX2" fmla="*/ 2779065 w 9099249"/>
              <a:gd name="connsiteY2" fmla="*/ 1494 h 1756519"/>
              <a:gd name="connsiteX3" fmla="*/ 1494 w 9099249"/>
              <a:gd name="connsiteY3" fmla="*/ 1494 h 1756519"/>
              <a:gd name="connsiteX4" fmla="*/ 2435528 w 9099249"/>
              <a:gd name="connsiteY4" fmla="*/ 237827 h 1756519"/>
              <a:gd name="connsiteX5" fmla="*/ 9098353 w 9099249"/>
              <a:gd name="connsiteY5" fmla="*/ 1756639 h 1756519"/>
              <a:gd name="connsiteX6" fmla="*/ 9098353 w 9099249"/>
              <a:gd name="connsiteY6" fmla="*/ 1718522 h 175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99249" h="1756519">
                <a:moveTo>
                  <a:pt x="9098353" y="1718522"/>
                </a:moveTo>
                <a:cubicBezTo>
                  <a:pt x="8870584" y="1440924"/>
                  <a:pt x="8148598" y="726407"/>
                  <a:pt x="6564704" y="427958"/>
                </a:cubicBezTo>
                <a:cubicBezTo>
                  <a:pt x="5160344" y="163324"/>
                  <a:pt x="3987021" y="85018"/>
                  <a:pt x="2779065" y="1494"/>
                </a:cubicBezTo>
                <a:lnTo>
                  <a:pt x="1494" y="1494"/>
                </a:lnTo>
                <a:cubicBezTo>
                  <a:pt x="660467" y="103440"/>
                  <a:pt x="1463966" y="189473"/>
                  <a:pt x="2435528" y="237827"/>
                </a:cubicBezTo>
                <a:cubicBezTo>
                  <a:pt x="5705921" y="400574"/>
                  <a:pt x="8086463" y="893634"/>
                  <a:pt x="9098353" y="1756639"/>
                </a:cubicBezTo>
                <a:lnTo>
                  <a:pt x="9098353" y="1718522"/>
                </a:lnTo>
                <a:close/>
              </a:path>
            </a:pathLst>
          </a:custGeom>
          <a:solidFill>
            <a:srgbClr val="6784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16A22C-1FE3-4593-95F2-14FE2F0FE9AF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1228611" y="985157"/>
            <a:ext cx="6561535" cy="0"/>
          </a:xfrm>
          <a:prstGeom prst="line">
            <a:avLst/>
          </a:prstGeom>
          <a:ln w="19050">
            <a:solidFill>
              <a:srgbClr val="1E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830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927304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129159"/>
            <a:ext cx="8311896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416052" y="432010"/>
            <a:ext cx="831189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350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793380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134895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1279922"/>
            <a:ext cx="2859786" cy="52120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026817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005993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2283210"/>
            <a:ext cx="3799332" cy="57708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030393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74973051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330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3435351"/>
            <a:ext cx="8311896" cy="50783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200825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7373814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255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29284" y="2667172"/>
            <a:ext cx="6885432" cy="392415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255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129284" y="3213473"/>
            <a:ext cx="6885432" cy="20774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122538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635054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2560320" y="0"/>
            <a:ext cx="6583680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2058277"/>
            <a:ext cx="1885950" cy="577081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2744733"/>
            <a:ext cx="1885950" cy="4154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2" y="31198"/>
            <a:ext cx="1885951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CA9125-363D-4900-95E9-6167BA5EB4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89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7290074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273552" y="0"/>
            <a:ext cx="5870448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2058277"/>
            <a:ext cx="2599182" cy="57708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2744734"/>
            <a:ext cx="2599181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599183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46F818-0D7B-4279-AEB6-BE70B1F389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5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35055141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569714" y="0"/>
            <a:ext cx="4574286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129159"/>
            <a:ext cx="3799332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432010"/>
            <a:ext cx="3799332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597F7-47FE-40D5-A5E5-FD46CD927F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00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2255138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think-cell Slide" r:id="rId11" imgW="572" imgH="588" progId="TCLayout.ActiveDocument.1">
                  <p:embed/>
                </p:oleObj>
              </mc:Choice>
              <mc:Fallback>
                <p:oleObj name="think-cell Slide" r:id="rId11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6052" y="129159"/>
            <a:ext cx="5225796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5872734" y="0"/>
            <a:ext cx="3271266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05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432010"/>
            <a:ext cx="5225796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225797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4CE619-18F4-447B-8A40-1E238FF288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9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910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720708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586062" y="0"/>
            <a:ext cx="2557938" cy="5143500"/>
          </a:xfrm>
          <a:prstGeom prst="rect">
            <a:avLst/>
          </a:prstGeom>
          <a:solidFill>
            <a:srgbClr val="DDF5FF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050" noProof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458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4580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16052" y="129159"/>
            <a:ext cx="5939028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416052" y="432010"/>
            <a:ext cx="5939028" cy="2077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9678E3-7706-4D8B-BFC9-7BB391DB3F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84" y="4822443"/>
            <a:ext cx="665189" cy="2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47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5254698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263BC5-6C21-4236-833F-CDA0553BB45C}"/>
              </a:ext>
            </a:extLst>
          </p:cNvPr>
          <p:cNvSpPr/>
          <p:nvPr userDrawn="1"/>
        </p:nvSpPr>
        <p:spPr bwMode="ltGray">
          <a:xfrm>
            <a:off x="0" y="4762796"/>
            <a:ext cx="9144000" cy="384572"/>
          </a:xfrm>
          <a:prstGeom prst="rect">
            <a:avLst/>
          </a:prstGeom>
          <a:solidFill>
            <a:srgbClr val="1E32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err="1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E0D871-C63E-4D46-9E11-310EC3F90BE3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0" y="5047407"/>
            <a:ext cx="7568293" cy="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802C796-A12D-49AC-9566-C03E6FB8162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683185" y="4822444"/>
            <a:ext cx="661378" cy="266204"/>
          </a:xfrm>
          <a:prstGeom prst="rect">
            <a:avLst/>
          </a:prstGeom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16052" y="131379"/>
            <a:ext cx="8311896" cy="288541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904810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4940349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FF375DE-79DD-446D-8A99-D190D0FEBB42}"/>
              </a:ext>
            </a:extLst>
          </p:cNvPr>
          <p:cNvSpPr/>
          <p:nvPr userDrawn="1"/>
        </p:nvSpPr>
        <p:spPr bwMode="ltGray">
          <a:xfrm>
            <a:off x="0" y="4758928"/>
            <a:ext cx="9144000" cy="384572"/>
          </a:xfrm>
          <a:prstGeom prst="rect">
            <a:avLst/>
          </a:prstGeom>
          <a:solidFill>
            <a:srgbClr val="1E32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err="1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706F17-A694-4E33-AE44-44FF63C65338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0" y="5043539"/>
            <a:ext cx="7568293" cy="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04661C9-DBED-4F5E-9AC1-51F2D543B3D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83185" y="4818576"/>
            <a:ext cx="661378" cy="266204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8484394" y="4874065"/>
            <a:ext cx="244126" cy="1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45805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75" b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458058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n-US" sz="675" b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16052" y="4798944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>
                <a:solidFill>
                  <a:schemeClr val="bg1"/>
                </a:solidFill>
              </a:rPr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416051" y="31198"/>
            <a:ext cx="2882504" cy="92333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6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749517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370591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C3C62E5-8035-4091-B914-1A94DCDD78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8699" y="2084711"/>
            <a:ext cx="2306603" cy="964935"/>
          </a:xfrm>
          <a:prstGeom prst="rect">
            <a:avLst/>
          </a:prstGeom>
        </p:spPr>
      </p:pic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16052" y="4833669"/>
            <a:ext cx="5458396" cy="9233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321806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0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9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6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7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2.xml"/><Relationship Id="rId26" Type="http://schemas.openxmlformats.org/officeDocument/2006/relationships/tags" Target="../tags/tag10.xml"/><Relationship Id="rId39" Type="http://schemas.openxmlformats.org/officeDocument/2006/relationships/image" Target="../media/image2.png"/><Relationship Id="rId21" Type="http://schemas.openxmlformats.org/officeDocument/2006/relationships/tags" Target="../tags/tag5.xml"/><Relationship Id="rId34" Type="http://schemas.openxmlformats.org/officeDocument/2006/relationships/tags" Target="../tags/tag18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1.xml"/><Relationship Id="rId25" Type="http://schemas.openxmlformats.org/officeDocument/2006/relationships/tags" Target="../tags/tag9.xml"/><Relationship Id="rId33" Type="http://schemas.openxmlformats.org/officeDocument/2006/relationships/tags" Target="../tags/tag17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vmlDrawing" Target="../drawings/vmlDrawing1.vml"/><Relationship Id="rId20" Type="http://schemas.openxmlformats.org/officeDocument/2006/relationships/tags" Target="../tags/tag4.xml"/><Relationship Id="rId29" Type="http://schemas.openxmlformats.org/officeDocument/2006/relationships/tags" Target="../tags/tag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8.xml"/><Relationship Id="rId32" Type="http://schemas.openxmlformats.org/officeDocument/2006/relationships/tags" Target="../tags/tag16.xml"/><Relationship Id="rId37" Type="http://schemas.openxmlformats.org/officeDocument/2006/relationships/oleObject" Target="../embeddings/oleObject1.bin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23" Type="http://schemas.openxmlformats.org/officeDocument/2006/relationships/tags" Target="../tags/tag7.xml"/><Relationship Id="rId28" Type="http://schemas.openxmlformats.org/officeDocument/2006/relationships/tags" Target="../tags/tag12.xml"/><Relationship Id="rId36" Type="http://schemas.openxmlformats.org/officeDocument/2006/relationships/tags" Target="../tags/tag20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3.xml"/><Relationship Id="rId31" Type="http://schemas.openxmlformats.org/officeDocument/2006/relationships/tags" Target="../tags/tag1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6.xml"/><Relationship Id="rId27" Type="http://schemas.openxmlformats.org/officeDocument/2006/relationships/tags" Target="../tags/tag11.xml"/><Relationship Id="rId30" Type="http://schemas.openxmlformats.org/officeDocument/2006/relationships/tags" Target="../tags/tag14.xml"/><Relationship Id="rId35" Type="http://schemas.openxmlformats.org/officeDocument/2006/relationships/tags" Target="../tags/tag19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9" Type="http://schemas.openxmlformats.org/officeDocument/2006/relationships/image" Target="../media/image3.emf"/><Relationship Id="rId21" Type="http://schemas.openxmlformats.org/officeDocument/2006/relationships/tags" Target="../tags/tag114.xml"/><Relationship Id="rId34" Type="http://schemas.openxmlformats.org/officeDocument/2006/relationships/tags" Target="../tags/tag127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33" Type="http://schemas.openxmlformats.org/officeDocument/2006/relationships/tags" Target="../tags/tag126.xml"/><Relationship Id="rId38" Type="http://schemas.openxmlformats.org/officeDocument/2006/relationships/oleObject" Target="../embeddings/oleObject16.bin"/><Relationship Id="rId2" Type="http://schemas.openxmlformats.org/officeDocument/2006/relationships/slideLayout" Target="../slideLayouts/slideLayout27.xml"/><Relationship Id="rId16" Type="http://schemas.openxmlformats.org/officeDocument/2006/relationships/vmlDrawing" Target="../drawings/vmlDrawing16.vml"/><Relationship Id="rId20" Type="http://schemas.openxmlformats.org/officeDocument/2006/relationships/tags" Target="../tags/tag113.xml"/><Relationship Id="rId29" Type="http://schemas.openxmlformats.org/officeDocument/2006/relationships/tags" Target="../tags/tag12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ags" Target="../tags/tag117.xml"/><Relationship Id="rId32" Type="http://schemas.openxmlformats.org/officeDocument/2006/relationships/tags" Target="../tags/tag125.xml"/><Relationship Id="rId37" Type="http://schemas.openxmlformats.org/officeDocument/2006/relationships/tags" Target="../tags/tag130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36" Type="http://schemas.openxmlformats.org/officeDocument/2006/relationships/tags" Target="../tags/tag129.xml"/><Relationship Id="rId10" Type="http://schemas.openxmlformats.org/officeDocument/2006/relationships/slideLayout" Target="../slideLayouts/slideLayout35.xml"/><Relationship Id="rId19" Type="http://schemas.openxmlformats.org/officeDocument/2006/relationships/tags" Target="../tags/tag112.xml"/><Relationship Id="rId31" Type="http://schemas.openxmlformats.org/officeDocument/2006/relationships/tags" Target="../tags/tag12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tags" Target="../tags/tag123.xml"/><Relationship Id="rId35" Type="http://schemas.openxmlformats.org/officeDocument/2006/relationships/tags" Target="../tags/tag128.xml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tags" Target="../tags/tag221.xml"/><Relationship Id="rId26" Type="http://schemas.openxmlformats.org/officeDocument/2006/relationships/tags" Target="../tags/tag229.xml"/><Relationship Id="rId39" Type="http://schemas.openxmlformats.org/officeDocument/2006/relationships/image" Target="../media/image2.png"/><Relationship Id="rId21" Type="http://schemas.openxmlformats.org/officeDocument/2006/relationships/tags" Target="../tags/tag224.xml"/><Relationship Id="rId34" Type="http://schemas.openxmlformats.org/officeDocument/2006/relationships/tags" Target="../tags/tag237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ags" Target="../tags/tag220.xml"/><Relationship Id="rId25" Type="http://schemas.openxmlformats.org/officeDocument/2006/relationships/tags" Target="../tags/tag228.xml"/><Relationship Id="rId33" Type="http://schemas.openxmlformats.org/officeDocument/2006/relationships/tags" Target="../tags/tag236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41.xml"/><Relationship Id="rId16" Type="http://schemas.openxmlformats.org/officeDocument/2006/relationships/vmlDrawing" Target="../drawings/vmlDrawing31.vml"/><Relationship Id="rId20" Type="http://schemas.openxmlformats.org/officeDocument/2006/relationships/tags" Target="../tags/tag223.xml"/><Relationship Id="rId29" Type="http://schemas.openxmlformats.org/officeDocument/2006/relationships/tags" Target="../tags/tag232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tags" Target="../tags/tag227.xml"/><Relationship Id="rId32" Type="http://schemas.openxmlformats.org/officeDocument/2006/relationships/tags" Target="../tags/tag235.xml"/><Relationship Id="rId37" Type="http://schemas.openxmlformats.org/officeDocument/2006/relationships/oleObject" Target="../embeddings/oleObject1.bin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23" Type="http://schemas.openxmlformats.org/officeDocument/2006/relationships/tags" Target="../tags/tag226.xml"/><Relationship Id="rId28" Type="http://schemas.openxmlformats.org/officeDocument/2006/relationships/tags" Target="../tags/tag231.xml"/><Relationship Id="rId36" Type="http://schemas.openxmlformats.org/officeDocument/2006/relationships/tags" Target="../tags/tag239.xml"/><Relationship Id="rId10" Type="http://schemas.openxmlformats.org/officeDocument/2006/relationships/slideLayout" Target="../slideLayouts/slideLayout49.xml"/><Relationship Id="rId19" Type="http://schemas.openxmlformats.org/officeDocument/2006/relationships/tags" Target="../tags/tag222.xml"/><Relationship Id="rId31" Type="http://schemas.openxmlformats.org/officeDocument/2006/relationships/tags" Target="../tags/tag23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tags" Target="../tags/tag225.xml"/><Relationship Id="rId27" Type="http://schemas.openxmlformats.org/officeDocument/2006/relationships/tags" Target="../tags/tag230.xml"/><Relationship Id="rId30" Type="http://schemas.openxmlformats.org/officeDocument/2006/relationships/tags" Target="../tags/tag233.xml"/><Relationship Id="rId35" Type="http://schemas.openxmlformats.org/officeDocument/2006/relationships/tags" Target="../tags/tag238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DD340-5E9F-7248-B654-DB099E57AA25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0198D-497C-E340-8171-EC78907362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4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795089998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37" imgW="413" imgH="416" progId="TCLayout.ActiveDocument.1">
                  <p:embed/>
                </p:oleObj>
              </mc:Choice>
              <mc:Fallback>
                <p:oleObj name="think-cell Slide" r:id="rId3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9B23487-28E0-4479-9B18-CE0D043FAA03}"/>
              </a:ext>
            </a:extLst>
          </p:cNvPr>
          <p:cNvSpPr/>
          <p:nvPr userDrawn="1"/>
        </p:nvSpPr>
        <p:spPr bwMode="ltGray">
          <a:xfrm>
            <a:off x="0" y="4762749"/>
            <a:ext cx="9144000" cy="384572"/>
          </a:xfrm>
          <a:prstGeom prst="rect">
            <a:avLst/>
          </a:prstGeom>
          <a:solidFill>
            <a:srgbClr val="1E32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err="1">
              <a:solidFill>
                <a:schemeClr val="tx1"/>
              </a:solidFill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FCAFCC4-110E-44E1-9FBD-93DB92A22F43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0" y="5047360"/>
            <a:ext cx="7568293" cy="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>
            <a:extLst>
              <a:ext uri="{FF2B5EF4-FFF2-40B4-BE49-F238E27FC236}">
                <a16:creationId xmlns:a16="http://schemas.microsoft.com/office/drawing/2014/main" id="{403C6D31-F111-48FA-91F5-AAE9E35D23B8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7683185" y="4822396"/>
            <a:ext cx="661378" cy="266204"/>
          </a:xfrm>
          <a:prstGeom prst="rect">
            <a:avLst/>
          </a:prstGeom>
        </p:spPr>
      </p:pic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415479" y="4645612"/>
            <a:ext cx="5458968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60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416052" y="129159"/>
            <a:ext cx="8311896" cy="2885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9142857" cy="51435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416052" y="723913"/>
            <a:ext cx="338234" cy="92333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60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4490804" y="1628100"/>
            <a:ext cx="2286940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200"/>
              <a:t>Above Chart Exhibit Title</a:t>
            </a:r>
          </a:p>
          <a:p>
            <a:pPr lvl="0"/>
            <a:r>
              <a:rPr lang="en-US" sz="1200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053" y="1628100"/>
            <a:ext cx="1863491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2E706727-85F2-4FBF-964D-EEAF45A3B073}"/>
              </a:ext>
            </a:extLst>
          </p:cNvPr>
          <p:cNvGrpSpPr/>
          <p:nvPr userDrawn="1"/>
        </p:nvGrpSpPr>
        <p:grpSpPr>
          <a:xfrm>
            <a:off x="7737976" y="2362669"/>
            <a:ext cx="994780" cy="718715"/>
            <a:chOff x="10162879" y="3243772"/>
            <a:chExt cx="1326373" cy="958286"/>
          </a:xfrm>
        </p:grpSpPr>
        <p:sp>
          <p:nvSpPr>
            <p:cNvPr id="171" name="Legend1">
              <a:extLst>
                <a:ext uri="{FF2B5EF4-FFF2-40B4-BE49-F238E27FC236}">
                  <a16:creationId xmlns:a16="http://schemas.microsoft.com/office/drawing/2014/main" id="{FA2E65C6-719C-4F59-B540-5967BCA191A6}"/>
                </a:ext>
              </a:extLst>
            </p:cNvPr>
            <p:cNvSpPr txBox="1"/>
            <p:nvPr/>
          </p:nvSpPr>
          <p:spPr>
            <a:xfrm>
              <a:off x="10886523" y="3243772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72" name="Legend2">
              <a:extLst>
                <a:ext uri="{FF2B5EF4-FFF2-40B4-BE49-F238E27FC236}">
                  <a16:creationId xmlns:a16="http://schemas.microsoft.com/office/drawing/2014/main" id="{CEECA02D-0959-4368-B68A-9AFDFDC0E6AB}"/>
                </a:ext>
              </a:extLst>
            </p:cNvPr>
            <p:cNvSpPr txBox="1"/>
            <p:nvPr/>
          </p:nvSpPr>
          <p:spPr>
            <a:xfrm>
              <a:off x="10886521" y="3615193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73" name="Legend3">
              <a:extLst>
                <a:ext uri="{FF2B5EF4-FFF2-40B4-BE49-F238E27FC236}">
                  <a16:creationId xmlns:a16="http://schemas.microsoft.com/office/drawing/2014/main" id="{5F194703-3EC5-4862-83D0-13698EB1E94A}"/>
                </a:ext>
              </a:extLst>
            </p:cNvPr>
            <p:cNvSpPr txBox="1"/>
            <p:nvPr/>
          </p:nvSpPr>
          <p:spPr>
            <a:xfrm>
              <a:off x="10886521" y="3986614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74" name="LineLegend3">
              <a:extLst>
                <a:ext uri="{FF2B5EF4-FFF2-40B4-BE49-F238E27FC236}">
                  <a16:creationId xmlns:a16="http://schemas.microsoft.com/office/drawing/2014/main" id="{F3F129D1-53A2-4A8A-BAD7-5B2C4C9F2B8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050" baseline="0">
                <a:ea typeface="+mn-ea"/>
              </a:endParaRPr>
            </a:p>
          </p:txBody>
        </p:sp>
        <p:sp>
          <p:nvSpPr>
            <p:cNvPr id="175" name="LineLegend2">
              <a:extLst>
                <a:ext uri="{FF2B5EF4-FFF2-40B4-BE49-F238E27FC236}">
                  <a16:creationId xmlns:a16="http://schemas.microsoft.com/office/drawing/2014/main" id="{23051477-C78A-47F2-9AFD-69D3D23BAA8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050" baseline="0">
                <a:ea typeface="+mn-ea"/>
              </a:endParaRPr>
            </a:p>
          </p:txBody>
        </p:sp>
        <p:sp>
          <p:nvSpPr>
            <p:cNvPr id="176" name="LineLegend1">
              <a:extLst>
                <a:ext uri="{FF2B5EF4-FFF2-40B4-BE49-F238E27FC236}">
                  <a16:creationId xmlns:a16="http://schemas.microsoft.com/office/drawing/2014/main" id="{F57ED8CB-F6D7-40C2-8DBC-22D436BA0B9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050" baseline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425D4BA7-6188-4205-B2FC-9900748A2FC7}"/>
              </a:ext>
            </a:extLst>
          </p:cNvPr>
          <p:cNvGrpSpPr/>
          <p:nvPr userDrawn="1"/>
        </p:nvGrpSpPr>
        <p:grpSpPr>
          <a:xfrm>
            <a:off x="8016235" y="859030"/>
            <a:ext cx="716521" cy="1298894"/>
            <a:chOff x="7723680" y="1702457"/>
            <a:chExt cx="955362" cy="1731859"/>
          </a:xfrm>
        </p:grpSpPr>
        <p:sp>
          <p:nvSpPr>
            <p:cNvPr id="178" name="Legend1">
              <a:extLst>
                <a:ext uri="{FF2B5EF4-FFF2-40B4-BE49-F238E27FC236}">
                  <a16:creationId xmlns:a16="http://schemas.microsoft.com/office/drawing/2014/main" id="{DD2E33EE-4012-4456-89DE-69E9B63B3F96}"/>
                </a:ext>
              </a:extLst>
            </p:cNvPr>
            <p:cNvSpPr txBox="1"/>
            <p:nvPr/>
          </p:nvSpPr>
          <p:spPr>
            <a:xfrm>
              <a:off x="8076312" y="1709816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86" name="Legend2">
              <a:extLst>
                <a:ext uri="{FF2B5EF4-FFF2-40B4-BE49-F238E27FC236}">
                  <a16:creationId xmlns:a16="http://schemas.microsoft.com/office/drawing/2014/main" id="{1C3514F6-1B01-4E95-8223-A39EE74016E6}"/>
                </a:ext>
              </a:extLst>
            </p:cNvPr>
            <p:cNvSpPr txBox="1"/>
            <p:nvPr/>
          </p:nvSpPr>
          <p:spPr>
            <a:xfrm>
              <a:off x="8076312" y="2085274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98" name="Legend3">
              <a:extLst>
                <a:ext uri="{FF2B5EF4-FFF2-40B4-BE49-F238E27FC236}">
                  <a16:creationId xmlns:a16="http://schemas.microsoft.com/office/drawing/2014/main" id="{A0A69977-B2D2-4123-B12A-967E595A96BE}"/>
                </a:ext>
              </a:extLst>
            </p:cNvPr>
            <p:cNvSpPr txBox="1"/>
            <p:nvPr/>
          </p:nvSpPr>
          <p:spPr>
            <a:xfrm>
              <a:off x="8076312" y="2460734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99" name="Legend4">
              <a:extLst>
                <a:ext uri="{FF2B5EF4-FFF2-40B4-BE49-F238E27FC236}">
                  <a16:creationId xmlns:a16="http://schemas.microsoft.com/office/drawing/2014/main" id="{1EF7877F-27AD-41F5-B944-DAB26A1D7FB5}"/>
                </a:ext>
              </a:extLst>
            </p:cNvPr>
            <p:cNvSpPr txBox="1"/>
            <p:nvPr/>
          </p:nvSpPr>
          <p:spPr>
            <a:xfrm>
              <a:off x="8076312" y="2836193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00" name="Legend5">
              <a:extLst>
                <a:ext uri="{FF2B5EF4-FFF2-40B4-BE49-F238E27FC236}">
                  <a16:creationId xmlns:a16="http://schemas.microsoft.com/office/drawing/2014/main" id="{E75D0743-A482-4BB7-9766-4E597A843673}"/>
                </a:ext>
              </a:extLst>
            </p:cNvPr>
            <p:cNvSpPr txBox="1"/>
            <p:nvPr/>
          </p:nvSpPr>
          <p:spPr>
            <a:xfrm>
              <a:off x="8076312" y="3211655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grpSp>
          <p:nvGrpSpPr>
            <p:cNvPr id="201" name="MoonLegend1">
              <a:extLst>
                <a:ext uri="{FF2B5EF4-FFF2-40B4-BE49-F238E27FC236}">
                  <a16:creationId xmlns:a16="http://schemas.microsoft.com/office/drawing/2014/main" id="{BB739A16-09E2-4565-9451-E6EE69C341DF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B7E1500A-F596-4669-8C92-D05F11CF6CAF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2D3516FD-6E60-461D-ACAB-BD9FE7D0C1ED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02" name="MoonLegend2">
              <a:extLst>
                <a:ext uri="{FF2B5EF4-FFF2-40B4-BE49-F238E27FC236}">
                  <a16:creationId xmlns:a16="http://schemas.microsoft.com/office/drawing/2014/main" id="{C85A03DF-3FEA-4D05-A441-4D81E3960082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9FB9583C-48F8-4FDF-82A5-DB3E2776EFDE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65EB0137-08AD-44C4-9A3C-9BC22AA0485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03" name="MoonLegend3">
              <a:extLst>
                <a:ext uri="{FF2B5EF4-FFF2-40B4-BE49-F238E27FC236}">
                  <a16:creationId xmlns:a16="http://schemas.microsoft.com/office/drawing/2014/main" id="{1919EA32-1A4E-41DB-902E-A20A8167231C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0A46C5A1-792D-4859-9ACD-53BD5AE7E37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22245F2C-4BD2-44E1-90B3-64DC2889A134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04" name="MoonLegend4">
              <a:extLst>
                <a:ext uri="{FF2B5EF4-FFF2-40B4-BE49-F238E27FC236}">
                  <a16:creationId xmlns:a16="http://schemas.microsoft.com/office/drawing/2014/main" id="{7D2C15DD-4995-4A5B-AD9D-01B2EC7E0A71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A298CB42-75B8-4F21-BB7E-CE9211AEEF57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5E57EC0E-014C-435C-A762-1C8AA98B9567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05" name="MoonLegend5">
              <a:extLst>
                <a:ext uri="{FF2B5EF4-FFF2-40B4-BE49-F238E27FC236}">
                  <a16:creationId xmlns:a16="http://schemas.microsoft.com/office/drawing/2014/main" id="{E31418FE-A892-43CE-B178-5D90659701CC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48AF002D-D098-4278-AF9B-CEFC0E2F5783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95D5B7B9-F3C6-4312-9E4E-39F9C874EBE5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D5EDD38C-5078-46D1-B2C7-EC038E781A75}"/>
              </a:ext>
            </a:extLst>
          </p:cNvPr>
          <p:cNvGrpSpPr/>
          <p:nvPr userDrawn="1"/>
        </p:nvGrpSpPr>
        <p:grpSpPr>
          <a:xfrm>
            <a:off x="8036098" y="3286126"/>
            <a:ext cx="696657" cy="1287962"/>
            <a:chOff x="10652400" y="4322824"/>
            <a:chExt cx="928876" cy="1717282"/>
          </a:xfrm>
        </p:grpSpPr>
        <p:sp>
          <p:nvSpPr>
            <p:cNvPr id="217" name="RectangleLegend1">
              <a:extLst>
                <a:ext uri="{FF2B5EF4-FFF2-40B4-BE49-F238E27FC236}">
                  <a16:creationId xmlns:a16="http://schemas.microsoft.com/office/drawing/2014/main" id="{31C89482-A8D2-4BF3-9979-8331FE01C0CA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>
              <a:extLst>
                <a:ext uri="{FF2B5EF4-FFF2-40B4-BE49-F238E27FC236}">
                  <a16:creationId xmlns:a16="http://schemas.microsoft.com/office/drawing/2014/main" id="{29C31391-86C7-4014-B303-E90CAB279CBF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>
              <a:extLst>
                <a:ext uri="{FF2B5EF4-FFF2-40B4-BE49-F238E27FC236}">
                  <a16:creationId xmlns:a16="http://schemas.microsoft.com/office/drawing/2014/main" id="{C12B34E4-F426-4B5B-988D-66677A6C11AB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>
              <a:extLst>
                <a:ext uri="{FF2B5EF4-FFF2-40B4-BE49-F238E27FC236}">
                  <a16:creationId xmlns:a16="http://schemas.microsoft.com/office/drawing/2014/main" id="{07EF12FC-5552-4E5A-B800-69F85C53FFCA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>
              <a:extLst>
                <a:ext uri="{FF2B5EF4-FFF2-40B4-BE49-F238E27FC236}">
                  <a16:creationId xmlns:a16="http://schemas.microsoft.com/office/drawing/2014/main" id="{AE65DD07-E39F-4487-A9A7-FB41177D2DAD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22" name="Legend1">
              <a:extLst>
                <a:ext uri="{FF2B5EF4-FFF2-40B4-BE49-F238E27FC236}">
                  <a16:creationId xmlns:a16="http://schemas.microsoft.com/office/drawing/2014/main" id="{22875EE3-06AF-4E1F-BAD5-C080F9B325BC}"/>
                </a:ext>
              </a:extLst>
            </p:cNvPr>
            <p:cNvSpPr txBox="1"/>
            <p:nvPr/>
          </p:nvSpPr>
          <p:spPr>
            <a:xfrm>
              <a:off x="10978547" y="4322824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23" name="Legend2">
              <a:extLst>
                <a:ext uri="{FF2B5EF4-FFF2-40B4-BE49-F238E27FC236}">
                  <a16:creationId xmlns:a16="http://schemas.microsoft.com/office/drawing/2014/main" id="{75C52229-2B45-466F-9DEB-04A79FEEA62D}"/>
                </a:ext>
              </a:extLst>
            </p:cNvPr>
            <p:cNvSpPr txBox="1"/>
            <p:nvPr/>
          </p:nvSpPr>
          <p:spPr>
            <a:xfrm>
              <a:off x="10978547" y="4702323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24" name="Legend3">
              <a:extLst>
                <a:ext uri="{FF2B5EF4-FFF2-40B4-BE49-F238E27FC236}">
                  <a16:creationId xmlns:a16="http://schemas.microsoft.com/office/drawing/2014/main" id="{EE9D96C7-E9BF-4F1C-AAFA-075D4AA5EBF0}"/>
                </a:ext>
              </a:extLst>
            </p:cNvPr>
            <p:cNvSpPr txBox="1"/>
            <p:nvPr/>
          </p:nvSpPr>
          <p:spPr>
            <a:xfrm>
              <a:off x="10978547" y="5081820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25" name="Legend4">
              <a:extLst>
                <a:ext uri="{FF2B5EF4-FFF2-40B4-BE49-F238E27FC236}">
                  <a16:creationId xmlns:a16="http://schemas.microsoft.com/office/drawing/2014/main" id="{0B6C3B71-1B88-4CAD-8210-E34DC35E979C}"/>
                </a:ext>
              </a:extLst>
            </p:cNvPr>
            <p:cNvSpPr txBox="1"/>
            <p:nvPr/>
          </p:nvSpPr>
          <p:spPr>
            <a:xfrm>
              <a:off x="10978547" y="5453241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26" name="Legend5">
              <a:extLst>
                <a:ext uri="{FF2B5EF4-FFF2-40B4-BE49-F238E27FC236}">
                  <a16:creationId xmlns:a16="http://schemas.microsoft.com/office/drawing/2014/main" id="{46DA44BF-3644-4E4A-B60B-CC9B376A619B}"/>
                </a:ext>
              </a:extLst>
            </p:cNvPr>
            <p:cNvSpPr txBox="1"/>
            <p:nvPr/>
          </p:nvSpPr>
          <p:spPr>
            <a:xfrm>
              <a:off x="10978545" y="5824662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11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lang="en-US" sz="1875" b="1" kern="1200" spc="0" baseline="0" dirty="0">
          <a:ln w="6350" cap="flat">
            <a:noFill/>
            <a:miter lim="800000"/>
          </a:ln>
          <a:solidFill>
            <a:srgbClr val="1E3250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2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29184" indent="-157734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16586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610362" indent="-10972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40B17A4-151A-442A-85BB-61D97FD47C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48889351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38" imgW="592" imgH="591" progId="TCLayout.ActiveDocument.1">
                  <p:embed/>
                </p:oleObj>
              </mc:Choice>
              <mc:Fallback>
                <p:oleObj name="think-cell Slide" r:id="rId3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40B17A4-151A-442A-85BB-61D97FD47C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3399E7-290D-4CE6-AA08-2DA0CF307E1C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416052" y="129159"/>
            <a:ext cx="8311896" cy="2885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20"/>
            </p:custDataLst>
          </p:nvPr>
        </p:nvGrpSpPr>
        <p:grpSpPr>
          <a:xfrm>
            <a:off x="1143" y="0"/>
            <a:ext cx="9142857" cy="51435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415479" y="4645612"/>
            <a:ext cx="5458968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600"/>
              <a:t>Footnotes</a:t>
            </a:r>
          </a:p>
        </p:txBody>
      </p:sp>
      <p:sp>
        <p:nvSpPr>
          <p:cNvPr id="176" name="Sticker" hidden="1">
            <a:extLst>
              <a:ext uri="{FF2B5EF4-FFF2-40B4-BE49-F238E27FC236}">
                <a16:creationId xmlns:a16="http://schemas.microsoft.com/office/drawing/2014/main" id="{F05F3D84-B1F2-4969-91DD-7BB0F78A4159}"/>
              </a:ext>
            </a:extLst>
          </p:cNvPr>
          <p:cNvSpPr txBox="1"/>
          <p:nvPr userDrawn="1"/>
        </p:nvSpPr>
        <p:spPr>
          <a:xfrm>
            <a:off x="416052" y="723913"/>
            <a:ext cx="338234" cy="92333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600"/>
              <a:t>STICKER</a:t>
            </a:r>
          </a:p>
        </p:txBody>
      </p:sp>
      <p:sp>
        <p:nvSpPr>
          <p:cNvPr id="207" name="ACET" hidden="1">
            <a:extLst>
              <a:ext uri="{FF2B5EF4-FFF2-40B4-BE49-F238E27FC236}">
                <a16:creationId xmlns:a16="http://schemas.microsoft.com/office/drawing/2014/main" id="{9C1AB688-8E46-4BED-871D-3FE073C183F2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>
          <a:xfrm>
            <a:off x="4490804" y="1628100"/>
            <a:ext cx="2286940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200"/>
              <a:t>Above Chart Exhibit Title</a:t>
            </a:r>
          </a:p>
          <a:p>
            <a:pPr lvl="0"/>
            <a:r>
              <a:rPr lang="en-US" sz="1200" b="0"/>
              <a:t>Unit of Measure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8BC65-10CC-4404-9B17-2797DDA4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053" y="1628100"/>
            <a:ext cx="1863491" cy="1038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6" name="LegendBoxes" hidden="1">
            <a:extLst>
              <a:ext uri="{FF2B5EF4-FFF2-40B4-BE49-F238E27FC236}">
                <a16:creationId xmlns:a16="http://schemas.microsoft.com/office/drawing/2014/main" id="{A22A865A-D038-4D5C-8C9F-272B24FFD868}"/>
              </a:ext>
            </a:extLst>
          </p:cNvPr>
          <p:cNvGrpSpPr/>
          <p:nvPr userDrawn="1"/>
        </p:nvGrpSpPr>
        <p:grpSpPr>
          <a:xfrm>
            <a:off x="8036098" y="3286124"/>
            <a:ext cx="696657" cy="1287961"/>
            <a:chOff x="10554770" y="4322823"/>
            <a:chExt cx="928876" cy="1717282"/>
          </a:xfrm>
        </p:grpSpPr>
        <p:sp>
          <p:nvSpPr>
            <p:cNvPr id="147" name="RectangleLegend1">
              <a:extLst>
                <a:ext uri="{FF2B5EF4-FFF2-40B4-BE49-F238E27FC236}">
                  <a16:creationId xmlns:a16="http://schemas.microsoft.com/office/drawing/2014/main" id="{27A78A5F-711E-45E9-9128-89F753FC2DA8}"/>
                </a:ext>
              </a:extLst>
            </p:cNvPr>
            <p:cNvSpPr/>
            <p:nvPr/>
          </p:nvSpPr>
          <p:spPr>
            <a:xfrm>
              <a:off x="1055477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148" name="RectangleLegend2">
              <a:extLst>
                <a:ext uri="{FF2B5EF4-FFF2-40B4-BE49-F238E27FC236}">
                  <a16:creationId xmlns:a16="http://schemas.microsoft.com/office/drawing/2014/main" id="{F9659886-2DF9-4856-9374-F66851238C60}"/>
                </a:ext>
              </a:extLst>
            </p:cNvPr>
            <p:cNvSpPr/>
            <p:nvPr/>
          </p:nvSpPr>
          <p:spPr>
            <a:xfrm>
              <a:off x="1055477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149" name="RectangleLegend3">
              <a:extLst>
                <a:ext uri="{FF2B5EF4-FFF2-40B4-BE49-F238E27FC236}">
                  <a16:creationId xmlns:a16="http://schemas.microsoft.com/office/drawing/2014/main" id="{B60370B7-5DB6-4846-8B07-D1E8207C2695}"/>
                </a:ext>
              </a:extLst>
            </p:cNvPr>
            <p:cNvSpPr/>
            <p:nvPr/>
          </p:nvSpPr>
          <p:spPr>
            <a:xfrm>
              <a:off x="1055477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150" name="RectangleLegend4">
              <a:extLst>
                <a:ext uri="{FF2B5EF4-FFF2-40B4-BE49-F238E27FC236}">
                  <a16:creationId xmlns:a16="http://schemas.microsoft.com/office/drawing/2014/main" id="{7AF57B3E-EFB0-481A-BEE2-D5127374D9D0}"/>
                </a:ext>
              </a:extLst>
            </p:cNvPr>
            <p:cNvSpPr/>
            <p:nvPr/>
          </p:nvSpPr>
          <p:spPr>
            <a:xfrm>
              <a:off x="1055477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151" name="RectangleLegend5">
              <a:extLst>
                <a:ext uri="{FF2B5EF4-FFF2-40B4-BE49-F238E27FC236}">
                  <a16:creationId xmlns:a16="http://schemas.microsoft.com/office/drawing/2014/main" id="{8E11F675-3F79-4643-8544-1BF1B6A2599F}"/>
                </a:ext>
              </a:extLst>
            </p:cNvPr>
            <p:cNvSpPr/>
            <p:nvPr/>
          </p:nvSpPr>
          <p:spPr>
            <a:xfrm>
              <a:off x="1055477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152" name="Legend1">
              <a:extLst>
                <a:ext uri="{FF2B5EF4-FFF2-40B4-BE49-F238E27FC236}">
                  <a16:creationId xmlns:a16="http://schemas.microsoft.com/office/drawing/2014/main" id="{2372B563-0A24-4D22-9591-5A8340664205}"/>
                </a:ext>
              </a:extLst>
            </p:cNvPr>
            <p:cNvSpPr txBox="1"/>
            <p:nvPr/>
          </p:nvSpPr>
          <p:spPr>
            <a:xfrm>
              <a:off x="10880917" y="4322823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53" name="Legend2">
              <a:extLst>
                <a:ext uri="{FF2B5EF4-FFF2-40B4-BE49-F238E27FC236}">
                  <a16:creationId xmlns:a16="http://schemas.microsoft.com/office/drawing/2014/main" id="{46C919F2-C64F-4A42-A5F6-009E1B12A066}"/>
                </a:ext>
              </a:extLst>
            </p:cNvPr>
            <p:cNvSpPr txBox="1"/>
            <p:nvPr/>
          </p:nvSpPr>
          <p:spPr>
            <a:xfrm>
              <a:off x="10880917" y="4702322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54" name="Legend3">
              <a:extLst>
                <a:ext uri="{FF2B5EF4-FFF2-40B4-BE49-F238E27FC236}">
                  <a16:creationId xmlns:a16="http://schemas.microsoft.com/office/drawing/2014/main" id="{30A3E01C-3688-4A66-B0E3-02D1B6B6761D}"/>
                </a:ext>
              </a:extLst>
            </p:cNvPr>
            <p:cNvSpPr txBox="1"/>
            <p:nvPr/>
          </p:nvSpPr>
          <p:spPr>
            <a:xfrm>
              <a:off x="10880917" y="5081819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55" name="Legend4">
              <a:extLst>
                <a:ext uri="{FF2B5EF4-FFF2-40B4-BE49-F238E27FC236}">
                  <a16:creationId xmlns:a16="http://schemas.microsoft.com/office/drawing/2014/main" id="{406CA5C1-D489-461A-9BB8-29FC5A63104E}"/>
                </a:ext>
              </a:extLst>
            </p:cNvPr>
            <p:cNvSpPr txBox="1"/>
            <p:nvPr/>
          </p:nvSpPr>
          <p:spPr>
            <a:xfrm>
              <a:off x="10880917" y="5453241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56" name="Legend5">
              <a:extLst>
                <a:ext uri="{FF2B5EF4-FFF2-40B4-BE49-F238E27FC236}">
                  <a16:creationId xmlns:a16="http://schemas.microsoft.com/office/drawing/2014/main" id="{EC550C69-00F6-4BBE-B02D-7E7575CA226D}"/>
                </a:ext>
              </a:extLst>
            </p:cNvPr>
            <p:cNvSpPr txBox="1"/>
            <p:nvPr/>
          </p:nvSpPr>
          <p:spPr>
            <a:xfrm>
              <a:off x="10880915" y="5824661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</p:grpSp>
      <p:grpSp>
        <p:nvGrpSpPr>
          <p:cNvPr id="157" name="LegendLines" hidden="1">
            <a:extLst>
              <a:ext uri="{FF2B5EF4-FFF2-40B4-BE49-F238E27FC236}">
                <a16:creationId xmlns:a16="http://schemas.microsoft.com/office/drawing/2014/main" id="{A35510AE-6A52-4BA3-BFA1-71916F8CCD50}"/>
              </a:ext>
            </a:extLst>
          </p:cNvPr>
          <p:cNvGrpSpPr/>
          <p:nvPr userDrawn="1"/>
        </p:nvGrpSpPr>
        <p:grpSpPr>
          <a:xfrm>
            <a:off x="7737976" y="2363121"/>
            <a:ext cx="994780" cy="718715"/>
            <a:chOff x="10162879" y="3243771"/>
            <a:chExt cx="1326373" cy="958287"/>
          </a:xfrm>
        </p:grpSpPr>
        <p:sp>
          <p:nvSpPr>
            <p:cNvPr id="158" name="Legend1">
              <a:extLst>
                <a:ext uri="{FF2B5EF4-FFF2-40B4-BE49-F238E27FC236}">
                  <a16:creationId xmlns:a16="http://schemas.microsoft.com/office/drawing/2014/main" id="{F53AC147-9A33-4A37-95E1-7BCB41751E92}"/>
                </a:ext>
              </a:extLst>
            </p:cNvPr>
            <p:cNvSpPr txBox="1"/>
            <p:nvPr/>
          </p:nvSpPr>
          <p:spPr>
            <a:xfrm>
              <a:off x="10886523" y="3243771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59" name="Legend2">
              <a:extLst>
                <a:ext uri="{FF2B5EF4-FFF2-40B4-BE49-F238E27FC236}">
                  <a16:creationId xmlns:a16="http://schemas.microsoft.com/office/drawing/2014/main" id="{D3572C51-25B8-4AF4-A8EA-CC9B336969E3}"/>
                </a:ext>
              </a:extLst>
            </p:cNvPr>
            <p:cNvSpPr txBox="1"/>
            <p:nvPr/>
          </p:nvSpPr>
          <p:spPr>
            <a:xfrm>
              <a:off x="10886521" y="3615192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60" name="Legend3">
              <a:extLst>
                <a:ext uri="{FF2B5EF4-FFF2-40B4-BE49-F238E27FC236}">
                  <a16:creationId xmlns:a16="http://schemas.microsoft.com/office/drawing/2014/main" id="{13E887B6-9BB5-43E0-AF13-28A5F446480B}"/>
                </a:ext>
              </a:extLst>
            </p:cNvPr>
            <p:cNvSpPr txBox="1"/>
            <p:nvPr/>
          </p:nvSpPr>
          <p:spPr>
            <a:xfrm>
              <a:off x="10886521" y="3986614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61" name="LineLegend3">
              <a:extLst>
                <a:ext uri="{FF2B5EF4-FFF2-40B4-BE49-F238E27FC236}">
                  <a16:creationId xmlns:a16="http://schemas.microsoft.com/office/drawing/2014/main" id="{B02083E3-E27C-45B3-8EE5-1A14169FE6F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050" baseline="0">
                <a:latin typeface="+mn-lt"/>
                <a:ea typeface="+mn-ea"/>
              </a:endParaRPr>
            </a:p>
          </p:txBody>
        </p:sp>
        <p:sp>
          <p:nvSpPr>
            <p:cNvPr id="162" name="LineLegend2">
              <a:extLst>
                <a:ext uri="{FF2B5EF4-FFF2-40B4-BE49-F238E27FC236}">
                  <a16:creationId xmlns:a16="http://schemas.microsoft.com/office/drawing/2014/main" id="{4973F111-8589-4B18-9F5D-E3A1DBEDF4B0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050" baseline="0">
                <a:latin typeface="+mn-lt"/>
                <a:ea typeface="+mn-ea"/>
              </a:endParaRPr>
            </a:p>
          </p:txBody>
        </p:sp>
        <p:sp>
          <p:nvSpPr>
            <p:cNvPr id="163" name="LineLegend1">
              <a:extLst>
                <a:ext uri="{FF2B5EF4-FFF2-40B4-BE49-F238E27FC236}">
                  <a16:creationId xmlns:a16="http://schemas.microsoft.com/office/drawing/2014/main" id="{359B770C-D572-4363-8837-53D02D64B01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050" baseline="0">
                <a:latin typeface="+mn-lt"/>
                <a:ea typeface="+mn-ea"/>
              </a:endParaRPr>
            </a:p>
          </p:txBody>
        </p:sp>
      </p:grpSp>
      <p:grpSp>
        <p:nvGrpSpPr>
          <p:cNvPr id="164" name="LegendMoons" hidden="1">
            <a:extLst>
              <a:ext uri="{FF2B5EF4-FFF2-40B4-BE49-F238E27FC236}">
                <a16:creationId xmlns:a16="http://schemas.microsoft.com/office/drawing/2014/main" id="{5EBFB3B1-BFDB-4D08-8F05-3BDFB6F2DEE3}"/>
              </a:ext>
            </a:extLst>
          </p:cNvPr>
          <p:cNvGrpSpPr/>
          <p:nvPr userDrawn="1"/>
        </p:nvGrpSpPr>
        <p:grpSpPr>
          <a:xfrm>
            <a:off x="8013643" y="859942"/>
            <a:ext cx="716521" cy="1298894"/>
            <a:chOff x="7716535" y="2630582"/>
            <a:chExt cx="955362" cy="1731859"/>
          </a:xfrm>
        </p:grpSpPr>
        <p:sp>
          <p:nvSpPr>
            <p:cNvPr id="165" name="Legend1">
              <a:extLst>
                <a:ext uri="{FF2B5EF4-FFF2-40B4-BE49-F238E27FC236}">
                  <a16:creationId xmlns:a16="http://schemas.microsoft.com/office/drawing/2014/main" id="{D541FDF8-2A9D-40E4-9A40-5546C7B0660F}"/>
                </a:ext>
              </a:extLst>
            </p:cNvPr>
            <p:cNvSpPr txBox="1"/>
            <p:nvPr/>
          </p:nvSpPr>
          <p:spPr>
            <a:xfrm>
              <a:off x="8069167" y="2637941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66" name="Legend2">
              <a:extLst>
                <a:ext uri="{FF2B5EF4-FFF2-40B4-BE49-F238E27FC236}">
                  <a16:creationId xmlns:a16="http://schemas.microsoft.com/office/drawing/2014/main" id="{45CFF427-9E00-44EC-AE5A-5C20B55256DA}"/>
                </a:ext>
              </a:extLst>
            </p:cNvPr>
            <p:cNvSpPr txBox="1"/>
            <p:nvPr/>
          </p:nvSpPr>
          <p:spPr>
            <a:xfrm>
              <a:off x="8069167" y="3013399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67" name="Legend3">
              <a:extLst>
                <a:ext uri="{FF2B5EF4-FFF2-40B4-BE49-F238E27FC236}">
                  <a16:creationId xmlns:a16="http://schemas.microsoft.com/office/drawing/2014/main" id="{C984C442-0365-48A1-9306-04129119BB5B}"/>
                </a:ext>
              </a:extLst>
            </p:cNvPr>
            <p:cNvSpPr txBox="1"/>
            <p:nvPr/>
          </p:nvSpPr>
          <p:spPr>
            <a:xfrm>
              <a:off x="8069167" y="3388858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08" name="Legend4">
              <a:extLst>
                <a:ext uri="{FF2B5EF4-FFF2-40B4-BE49-F238E27FC236}">
                  <a16:creationId xmlns:a16="http://schemas.microsoft.com/office/drawing/2014/main" id="{A74E1551-F7EC-4E7E-AC2D-0B715853AC09}"/>
                </a:ext>
              </a:extLst>
            </p:cNvPr>
            <p:cNvSpPr txBox="1"/>
            <p:nvPr/>
          </p:nvSpPr>
          <p:spPr>
            <a:xfrm>
              <a:off x="8069167" y="3764317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09" name="Legend5">
              <a:extLst>
                <a:ext uri="{FF2B5EF4-FFF2-40B4-BE49-F238E27FC236}">
                  <a16:creationId xmlns:a16="http://schemas.microsoft.com/office/drawing/2014/main" id="{9A848AF1-55AA-47D5-8053-64642B8DF74E}"/>
                </a:ext>
              </a:extLst>
            </p:cNvPr>
            <p:cNvSpPr txBox="1"/>
            <p:nvPr/>
          </p:nvSpPr>
          <p:spPr>
            <a:xfrm>
              <a:off x="8069167" y="4139778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grpSp>
          <p:nvGrpSpPr>
            <p:cNvPr id="210" name="MoonLegend1">
              <a:extLst>
                <a:ext uri="{FF2B5EF4-FFF2-40B4-BE49-F238E27FC236}">
                  <a16:creationId xmlns:a16="http://schemas.microsoft.com/office/drawing/2014/main" id="{FBADDB1F-AC91-4D60-B875-3916E774547F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16535" y="2630582"/>
              <a:ext cx="228600" cy="228600"/>
              <a:chOff x="762000" y="1270000"/>
              <a:chExt cx="254000" cy="254000"/>
            </a:xfrm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ADAAE03F-5545-4DEC-B06B-3D7D7131E3F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Arc 223">
                <a:extLst>
                  <a:ext uri="{FF2B5EF4-FFF2-40B4-BE49-F238E27FC236}">
                    <a16:creationId xmlns:a16="http://schemas.microsoft.com/office/drawing/2014/main" id="{6EFE6225-63E1-4B09-BF92-89509031E724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11" name="MoonLegend2">
              <a:extLst>
                <a:ext uri="{FF2B5EF4-FFF2-40B4-BE49-F238E27FC236}">
                  <a16:creationId xmlns:a16="http://schemas.microsoft.com/office/drawing/2014/main" id="{DDB2EA09-80B2-43D0-BFC6-A34A729FC248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16535" y="3006395"/>
              <a:ext cx="228600" cy="228600"/>
              <a:chOff x="762000" y="1270000"/>
              <a:chExt cx="254000" cy="254000"/>
            </a:xfrm>
          </p:grpSpPr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3F945728-7056-40CF-93A3-56C45CB5527E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Arc 221">
                <a:extLst>
                  <a:ext uri="{FF2B5EF4-FFF2-40B4-BE49-F238E27FC236}">
                    <a16:creationId xmlns:a16="http://schemas.microsoft.com/office/drawing/2014/main" id="{E476F2C4-5BA7-4A35-A263-C8EBB03DD0CB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12" name="MoonLegend3">
              <a:extLst>
                <a:ext uri="{FF2B5EF4-FFF2-40B4-BE49-F238E27FC236}">
                  <a16:creationId xmlns:a16="http://schemas.microsoft.com/office/drawing/2014/main" id="{6A96198C-C904-44B5-954C-F7373FB687EC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16535" y="3382210"/>
              <a:ext cx="228600" cy="228600"/>
              <a:chOff x="762000" y="1270000"/>
              <a:chExt cx="254000" cy="254000"/>
            </a:xfrm>
          </p:grpSpPr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C4BC0791-88A5-4381-989E-E457BBD643C9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Arc 219">
                <a:extLst>
                  <a:ext uri="{FF2B5EF4-FFF2-40B4-BE49-F238E27FC236}">
                    <a16:creationId xmlns:a16="http://schemas.microsoft.com/office/drawing/2014/main" id="{42AD1AA7-E010-4A4E-89B3-F40D72F10C26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13" name="MoonLegend4">
              <a:extLst>
                <a:ext uri="{FF2B5EF4-FFF2-40B4-BE49-F238E27FC236}">
                  <a16:creationId xmlns:a16="http://schemas.microsoft.com/office/drawing/2014/main" id="{44DD45CD-D7AA-485C-872C-7D0320CB72C2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16535" y="3758025"/>
              <a:ext cx="228600" cy="228600"/>
              <a:chOff x="762000" y="1270000"/>
              <a:chExt cx="254000" cy="254000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4E3823D8-99BE-42B7-BD63-5D70FE220CAA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Arc 217">
                <a:extLst>
                  <a:ext uri="{FF2B5EF4-FFF2-40B4-BE49-F238E27FC236}">
                    <a16:creationId xmlns:a16="http://schemas.microsoft.com/office/drawing/2014/main" id="{5E4FFBC3-30CB-41E7-A603-022DF5299017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14" name="MoonLegend5">
              <a:extLst>
                <a:ext uri="{FF2B5EF4-FFF2-40B4-BE49-F238E27FC236}">
                  <a16:creationId xmlns:a16="http://schemas.microsoft.com/office/drawing/2014/main" id="{33E3C9DF-43B9-466E-B667-D2AAE20063FF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16535" y="4133841"/>
              <a:ext cx="228600" cy="228600"/>
              <a:chOff x="762000" y="1270000"/>
              <a:chExt cx="254000" cy="254000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0119D5E8-4CAB-45A4-BCE1-F8B667DCD147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Arc 215">
                <a:extLst>
                  <a:ext uri="{FF2B5EF4-FFF2-40B4-BE49-F238E27FC236}">
                    <a16:creationId xmlns:a16="http://schemas.microsoft.com/office/drawing/2014/main" id="{FB21EF9B-4231-4075-9B26-E3DEB5573E9B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0130DA6-8B62-4B81-865F-A1551B4A45AA}"/>
              </a:ext>
            </a:extLst>
          </p:cNvPr>
          <p:cNvSpPr/>
          <p:nvPr userDrawn="1"/>
        </p:nvSpPr>
        <p:spPr bwMode="ltGray">
          <a:xfrm>
            <a:off x="0" y="4762613"/>
            <a:ext cx="9144000" cy="384572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err="1">
              <a:solidFill>
                <a:schemeClr val="tx1"/>
              </a:solidFill>
            </a:endParaRP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D738F848-5567-444C-8187-FE579CB03833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0" y="5047224"/>
            <a:ext cx="7568293" cy="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Picture 168">
            <a:extLst>
              <a:ext uri="{FF2B5EF4-FFF2-40B4-BE49-F238E27FC236}">
                <a16:creationId xmlns:a16="http://schemas.microsoft.com/office/drawing/2014/main" id="{25B4B3D8-AAFD-495C-A772-C79C650D34B9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7683185" y="4822261"/>
            <a:ext cx="661378" cy="2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lang="en-US" sz="1875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SzPct val="100000"/>
        <a:buFont typeface="Segoe UI" panose="020B0502040204020203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10000"/>
        <a:buFont typeface="Wingdings" panose="05000000000000000000" pitchFamily="2" charset="2"/>
        <a:buChar char="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329184" indent="-157734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10000"/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45770" indent="-116586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610362" indent="-10972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00000"/>
        <a:buFont typeface="Arial" panose="020B0604020202020204" pitchFamily="34" charset="0"/>
        <a:buChar char="̶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34662284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think-cell Slide" r:id="rId37" imgW="413" imgH="416" progId="TCLayout.ActiveDocument.1">
                  <p:embed/>
                </p:oleObj>
              </mc:Choice>
              <mc:Fallback>
                <p:oleObj name="think-cell Slide" r:id="rId3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25"/>
              </a:spcBef>
              <a:spcAft>
                <a:spcPts val="225"/>
              </a:spcAft>
            </a:pPr>
            <a:endParaRPr lang="en-US" sz="1875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9B23487-28E0-4479-9B18-CE0D043FAA03}"/>
              </a:ext>
            </a:extLst>
          </p:cNvPr>
          <p:cNvSpPr/>
          <p:nvPr userDrawn="1"/>
        </p:nvSpPr>
        <p:spPr bwMode="ltGray">
          <a:xfrm>
            <a:off x="0" y="4762749"/>
            <a:ext cx="9144000" cy="384572"/>
          </a:xfrm>
          <a:prstGeom prst="rect">
            <a:avLst/>
          </a:prstGeom>
          <a:solidFill>
            <a:srgbClr val="1E325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err="1">
              <a:solidFill>
                <a:schemeClr val="tx1"/>
              </a:solidFill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FCAFCC4-110E-44E1-9FBD-93DB92A22F43}"/>
              </a:ext>
            </a:extLst>
          </p:cNvPr>
          <p:cNvCxnSpPr>
            <a:cxnSpLocks/>
          </p:cNvCxnSpPr>
          <p:nvPr userDrawn="1"/>
        </p:nvCxnSpPr>
        <p:spPr bwMode="ltGray">
          <a:xfrm>
            <a:off x="0" y="5047360"/>
            <a:ext cx="7568293" cy="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>
            <a:extLst>
              <a:ext uri="{FF2B5EF4-FFF2-40B4-BE49-F238E27FC236}">
                <a16:creationId xmlns:a16="http://schemas.microsoft.com/office/drawing/2014/main" id="{403C6D31-F111-48FA-91F5-AAE9E35D23B8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7683185" y="4822396"/>
            <a:ext cx="661378" cy="266204"/>
          </a:xfrm>
          <a:prstGeom prst="rect">
            <a:avLst/>
          </a:prstGeom>
        </p:spPr>
      </p:pic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415479" y="4645612"/>
            <a:ext cx="5458968" cy="9233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600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416052" y="129159"/>
            <a:ext cx="8311896" cy="2885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9142857" cy="51435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92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416052" y="723913"/>
            <a:ext cx="338234" cy="92333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60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4490804" y="1628100"/>
            <a:ext cx="2286940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200"/>
              <a:t>Above Chart Exhibit Title</a:t>
            </a:r>
          </a:p>
          <a:p>
            <a:pPr lvl="0"/>
            <a:r>
              <a:rPr lang="en-US" sz="1200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053" y="1628100"/>
            <a:ext cx="1863491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2E706727-85F2-4FBF-964D-EEAF45A3B073}"/>
              </a:ext>
            </a:extLst>
          </p:cNvPr>
          <p:cNvGrpSpPr/>
          <p:nvPr userDrawn="1"/>
        </p:nvGrpSpPr>
        <p:grpSpPr>
          <a:xfrm>
            <a:off x="7737976" y="2362669"/>
            <a:ext cx="994780" cy="718715"/>
            <a:chOff x="10162879" y="3243772"/>
            <a:chExt cx="1326373" cy="958286"/>
          </a:xfrm>
        </p:grpSpPr>
        <p:sp>
          <p:nvSpPr>
            <p:cNvPr id="171" name="Legend1">
              <a:extLst>
                <a:ext uri="{FF2B5EF4-FFF2-40B4-BE49-F238E27FC236}">
                  <a16:creationId xmlns:a16="http://schemas.microsoft.com/office/drawing/2014/main" id="{FA2E65C6-719C-4F59-B540-5967BCA191A6}"/>
                </a:ext>
              </a:extLst>
            </p:cNvPr>
            <p:cNvSpPr txBox="1"/>
            <p:nvPr/>
          </p:nvSpPr>
          <p:spPr>
            <a:xfrm>
              <a:off x="10886523" y="3243772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72" name="Legend2">
              <a:extLst>
                <a:ext uri="{FF2B5EF4-FFF2-40B4-BE49-F238E27FC236}">
                  <a16:creationId xmlns:a16="http://schemas.microsoft.com/office/drawing/2014/main" id="{CEECA02D-0959-4368-B68A-9AFDFDC0E6AB}"/>
                </a:ext>
              </a:extLst>
            </p:cNvPr>
            <p:cNvSpPr txBox="1"/>
            <p:nvPr/>
          </p:nvSpPr>
          <p:spPr>
            <a:xfrm>
              <a:off x="10886521" y="3615193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73" name="Legend3">
              <a:extLst>
                <a:ext uri="{FF2B5EF4-FFF2-40B4-BE49-F238E27FC236}">
                  <a16:creationId xmlns:a16="http://schemas.microsoft.com/office/drawing/2014/main" id="{5F194703-3EC5-4862-83D0-13698EB1E94A}"/>
                </a:ext>
              </a:extLst>
            </p:cNvPr>
            <p:cNvSpPr txBox="1"/>
            <p:nvPr/>
          </p:nvSpPr>
          <p:spPr>
            <a:xfrm>
              <a:off x="10886521" y="3986614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74" name="LineLegend3">
              <a:extLst>
                <a:ext uri="{FF2B5EF4-FFF2-40B4-BE49-F238E27FC236}">
                  <a16:creationId xmlns:a16="http://schemas.microsoft.com/office/drawing/2014/main" id="{F3F129D1-53A2-4A8A-BAD7-5B2C4C9F2B8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050" baseline="0">
                <a:ea typeface="+mn-ea"/>
              </a:endParaRPr>
            </a:p>
          </p:txBody>
        </p:sp>
        <p:sp>
          <p:nvSpPr>
            <p:cNvPr id="175" name="LineLegend2">
              <a:extLst>
                <a:ext uri="{FF2B5EF4-FFF2-40B4-BE49-F238E27FC236}">
                  <a16:creationId xmlns:a16="http://schemas.microsoft.com/office/drawing/2014/main" id="{23051477-C78A-47F2-9AFD-69D3D23BAA8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050" baseline="0">
                <a:ea typeface="+mn-ea"/>
              </a:endParaRPr>
            </a:p>
          </p:txBody>
        </p:sp>
        <p:sp>
          <p:nvSpPr>
            <p:cNvPr id="176" name="LineLegend1">
              <a:extLst>
                <a:ext uri="{FF2B5EF4-FFF2-40B4-BE49-F238E27FC236}">
                  <a16:creationId xmlns:a16="http://schemas.microsoft.com/office/drawing/2014/main" id="{F57ED8CB-F6D7-40C2-8DBC-22D436BA0B9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US" sz="1050" baseline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425D4BA7-6188-4205-B2FC-9900748A2FC7}"/>
              </a:ext>
            </a:extLst>
          </p:cNvPr>
          <p:cNvGrpSpPr/>
          <p:nvPr userDrawn="1"/>
        </p:nvGrpSpPr>
        <p:grpSpPr>
          <a:xfrm>
            <a:off x="8016235" y="859030"/>
            <a:ext cx="716521" cy="1298894"/>
            <a:chOff x="7723680" y="1702457"/>
            <a:chExt cx="955362" cy="1731859"/>
          </a:xfrm>
        </p:grpSpPr>
        <p:sp>
          <p:nvSpPr>
            <p:cNvPr id="178" name="Legend1">
              <a:extLst>
                <a:ext uri="{FF2B5EF4-FFF2-40B4-BE49-F238E27FC236}">
                  <a16:creationId xmlns:a16="http://schemas.microsoft.com/office/drawing/2014/main" id="{DD2E33EE-4012-4456-89DE-69E9B63B3F96}"/>
                </a:ext>
              </a:extLst>
            </p:cNvPr>
            <p:cNvSpPr txBox="1"/>
            <p:nvPr/>
          </p:nvSpPr>
          <p:spPr>
            <a:xfrm>
              <a:off x="8076312" y="1709816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86" name="Legend2">
              <a:extLst>
                <a:ext uri="{FF2B5EF4-FFF2-40B4-BE49-F238E27FC236}">
                  <a16:creationId xmlns:a16="http://schemas.microsoft.com/office/drawing/2014/main" id="{1C3514F6-1B01-4E95-8223-A39EE74016E6}"/>
                </a:ext>
              </a:extLst>
            </p:cNvPr>
            <p:cNvSpPr txBox="1"/>
            <p:nvPr/>
          </p:nvSpPr>
          <p:spPr>
            <a:xfrm>
              <a:off x="8076312" y="2085274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98" name="Legend3">
              <a:extLst>
                <a:ext uri="{FF2B5EF4-FFF2-40B4-BE49-F238E27FC236}">
                  <a16:creationId xmlns:a16="http://schemas.microsoft.com/office/drawing/2014/main" id="{A0A69977-B2D2-4123-B12A-967E595A96BE}"/>
                </a:ext>
              </a:extLst>
            </p:cNvPr>
            <p:cNvSpPr txBox="1"/>
            <p:nvPr/>
          </p:nvSpPr>
          <p:spPr>
            <a:xfrm>
              <a:off x="8076312" y="2460734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199" name="Legend4">
              <a:extLst>
                <a:ext uri="{FF2B5EF4-FFF2-40B4-BE49-F238E27FC236}">
                  <a16:creationId xmlns:a16="http://schemas.microsoft.com/office/drawing/2014/main" id="{1EF7877F-27AD-41F5-B944-DAB26A1D7FB5}"/>
                </a:ext>
              </a:extLst>
            </p:cNvPr>
            <p:cNvSpPr txBox="1"/>
            <p:nvPr/>
          </p:nvSpPr>
          <p:spPr>
            <a:xfrm>
              <a:off x="8076312" y="2836193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00" name="Legend5">
              <a:extLst>
                <a:ext uri="{FF2B5EF4-FFF2-40B4-BE49-F238E27FC236}">
                  <a16:creationId xmlns:a16="http://schemas.microsoft.com/office/drawing/2014/main" id="{E75D0743-A482-4BB7-9766-4E597A843673}"/>
                </a:ext>
              </a:extLst>
            </p:cNvPr>
            <p:cNvSpPr txBox="1"/>
            <p:nvPr/>
          </p:nvSpPr>
          <p:spPr>
            <a:xfrm>
              <a:off x="8076312" y="3211655"/>
              <a:ext cx="602730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grpSp>
          <p:nvGrpSpPr>
            <p:cNvPr id="201" name="MoonLegend1">
              <a:extLst>
                <a:ext uri="{FF2B5EF4-FFF2-40B4-BE49-F238E27FC236}">
                  <a16:creationId xmlns:a16="http://schemas.microsoft.com/office/drawing/2014/main" id="{BB739A16-09E2-4565-9451-E6EE69C341DF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B7E1500A-F596-4669-8C92-D05F11CF6CAF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2D3516FD-6E60-461D-ACAB-BD9FE7D0C1ED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02" name="MoonLegend2">
              <a:extLst>
                <a:ext uri="{FF2B5EF4-FFF2-40B4-BE49-F238E27FC236}">
                  <a16:creationId xmlns:a16="http://schemas.microsoft.com/office/drawing/2014/main" id="{C85A03DF-3FEA-4D05-A441-4D81E3960082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9FB9583C-48F8-4FDF-82A5-DB3E2776EFDE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65EB0137-08AD-44C4-9A3C-9BC22AA0485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03" name="MoonLegend3">
              <a:extLst>
                <a:ext uri="{FF2B5EF4-FFF2-40B4-BE49-F238E27FC236}">
                  <a16:creationId xmlns:a16="http://schemas.microsoft.com/office/drawing/2014/main" id="{1919EA32-1A4E-41DB-902E-A20A8167231C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0A46C5A1-792D-4859-9ACD-53BD5AE7E37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22245F2C-4BD2-44E1-90B3-64DC2889A134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04" name="MoonLegend4">
              <a:extLst>
                <a:ext uri="{FF2B5EF4-FFF2-40B4-BE49-F238E27FC236}">
                  <a16:creationId xmlns:a16="http://schemas.microsoft.com/office/drawing/2014/main" id="{7D2C15DD-4995-4A5B-AD9D-01B2EC7E0A71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A298CB42-75B8-4F21-BB7E-CE9211AEEF57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5E57EC0E-014C-435C-A762-1C8AA98B9567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05" name="MoonLegend5">
              <a:extLst>
                <a:ext uri="{FF2B5EF4-FFF2-40B4-BE49-F238E27FC236}">
                  <a16:creationId xmlns:a16="http://schemas.microsoft.com/office/drawing/2014/main" id="{E31418FE-A892-43CE-B178-5D90659701CC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48AF002D-D098-4278-AF9B-CEFC0E2F5783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05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95D5B7B9-F3C6-4312-9E4E-39F9C874EBE5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D5EDD38C-5078-46D1-B2C7-EC038E781A75}"/>
              </a:ext>
            </a:extLst>
          </p:cNvPr>
          <p:cNvGrpSpPr/>
          <p:nvPr userDrawn="1"/>
        </p:nvGrpSpPr>
        <p:grpSpPr>
          <a:xfrm>
            <a:off x="8036098" y="3286126"/>
            <a:ext cx="696657" cy="1287962"/>
            <a:chOff x="10652400" y="4322824"/>
            <a:chExt cx="928876" cy="1717282"/>
          </a:xfrm>
        </p:grpSpPr>
        <p:sp>
          <p:nvSpPr>
            <p:cNvPr id="217" name="RectangleLegend1">
              <a:extLst>
                <a:ext uri="{FF2B5EF4-FFF2-40B4-BE49-F238E27FC236}">
                  <a16:creationId xmlns:a16="http://schemas.microsoft.com/office/drawing/2014/main" id="{31C89482-A8D2-4BF3-9979-8331FE01C0CA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>
              <a:extLst>
                <a:ext uri="{FF2B5EF4-FFF2-40B4-BE49-F238E27FC236}">
                  <a16:creationId xmlns:a16="http://schemas.microsoft.com/office/drawing/2014/main" id="{29C31391-86C7-4014-B303-E90CAB279CBF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>
              <a:extLst>
                <a:ext uri="{FF2B5EF4-FFF2-40B4-BE49-F238E27FC236}">
                  <a16:creationId xmlns:a16="http://schemas.microsoft.com/office/drawing/2014/main" id="{C12B34E4-F426-4B5B-988D-66677A6C11AB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>
              <a:extLst>
                <a:ext uri="{FF2B5EF4-FFF2-40B4-BE49-F238E27FC236}">
                  <a16:creationId xmlns:a16="http://schemas.microsoft.com/office/drawing/2014/main" id="{07EF12FC-5552-4E5A-B800-69F85C53FFCA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>
              <a:extLst>
                <a:ext uri="{FF2B5EF4-FFF2-40B4-BE49-F238E27FC236}">
                  <a16:creationId xmlns:a16="http://schemas.microsoft.com/office/drawing/2014/main" id="{AE65DD07-E39F-4487-A9A7-FB41177D2DAD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err="1">
                <a:solidFill>
                  <a:schemeClr val="tx1"/>
                </a:solidFill>
              </a:endParaRPr>
            </a:p>
          </p:txBody>
        </p:sp>
        <p:sp>
          <p:nvSpPr>
            <p:cNvPr id="222" name="Legend1">
              <a:extLst>
                <a:ext uri="{FF2B5EF4-FFF2-40B4-BE49-F238E27FC236}">
                  <a16:creationId xmlns:a16="http://schemas.microsoft.com/office/drawing/2014/main" id="{22875EE3-06AF-4E1F-BAD5-C080F9B325BC}"/>
                </a:ext>
              </a:extLst>
            </p:cNvPr>
            <p:cNvSpPr txBox="1"/>
            <p:nvPr/>
          </p:nvSpPr>
          <p:spPr>
            <a:xfrm>
              <a:off x="10978547" y="4322824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23" name="Legend2">
              <a:extLst>
                <a:ext uri="{FF2B5EF4-FFF2-40B4-BE49-F238E27FC236}">
                  <a16:creationId xmlns:a16="http://schemas.microsoft.com/office/drawing/2014/main" id="{75C52229-2B45-466F-9DEB-04A79FEEA62D}"/>
                </a:ext>
              </a:extLst>
            </p:cNvPr>
            <p:cNvSpPr txBox="1"/>
            <p:nvPr/>
          </p:nvSpPr>
          <p:spPr>
            <a:xfrm>
              <a:off x="10978547" y="4702323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24" name="Legend3">
              <a:extLst>
                <a:ext uri="{FF2B5EF4-FFF2-40B4-BE49-F238E27FC236}">
                  <a16:creationId xmlns:a16="http://schemas.microsoft.com/office/drawing/2014/main" id="{EE9D96C7-E9BF-4F1C-AAFA-075D4AA5EBF0}"/>
                </a:ext>
              </a:extLst>
            </p:cNvPr>
            <p:cNvSpPr txBox="1"/>
            <p:nvPr/>
          </p:nvSpPr>
          <p:spPr>
            <a:xfrm>
              <a:off x="10978547" y="5081820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25" name="Legend4">
              <a:extLst>
                <a:ext uri="{FF2B5EF4-FFF2-40B4-BE49-F238E27FC236}">
                  <a16:creationId xmlns:a16="http://schemas.microsoft.com/office/drawing/2014/main" id="{0B6C3B71-1B88-4CAD-8210-E34DC35E979C}"/>
                </a:ext>
              </a:extLst>
            </p:cNvPr>
            <p:cNvSpPr txBox="1"/>
            <p:nvPr/>
          </p:nvSpPr>
          <p:spPr>
            <a:xfrm>
              <a:off x="10978547" y="5453241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  <p:sp>
          <p:nvSpPr>
            <p:cNvPr id="226" name="Legend5">
              <a:extLst>
                <a:ext uri="{FF2B5EF4-FFF2-40B4-BE49-F238E27FC236}">
                  <a16:creationId xmlns:a16="http://schemas.microsoft.com/office/drawing/2014/main" id="{46DA44BF-3644-4E4A-B60B-CC9B376A619B}"/>
                </a:ext>
              </a:extLst>
            </p:cNvPr>
            <p:cNvSpPr txBox="1"/>
            <p:nvPr/>
          </p:nvSpPr>
          <p:spPr>
            <a:xfrm>
              <a:off x="10978545" y="5824662"/>
              <a:ext cx="602729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sz="1050"/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146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lang="en-US" sz="1875" b="1" kern="1200" spc="0" baseline="0" dirty="0">
          <a:ln w="6350" cap="flat">
            <a:noFill/>
            <a:miter lim="800000"/>
          </a:ln>
          <a:solidFill>
            <a:srgbClr val="1E3250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2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29184" indent="-157734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16586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610362" indent="-10972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814388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225"/>
        </a:spcAft>
        <a:buSzPct val="100000"/>
        <a:buFont typeface="Arial" panose="020B0604020202020204" pitchFamily="34" charset="0"/>
        <a:buChar char="▫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mailto:avramalho@pacinst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&#10;&#10;Description generated with very high confidence">
            <a:extLst>
              <a:ext uri="{FF2B5EF4-FFF2-40B4-BE49-F238E27FC236}">
                <a16:creationId xmlns:a16="http://schemas.microsoft.com/office/drawing/2014/main" id="{894CA2C5-A3C2-4CD7-BB47-B559145E0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5" b="30246"/>
          <a:stretch/>
        </p:blipFill>
        <p:spPr>
          <a:xfrm>
            <a:off x="0" y="1620456"/>
            <a:ext cx="9144000" cy="17278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59171E-2A7C-417F-96E7-0D2361AD077F}"/>
              </a:ext>
            </a:extLst>
          </p:cNvPr>
          <p:cNvSpPr/>
          <p:nvPr/>
        </p:nvSpPr>
        <p:spPr>
          <a:xfrm>
            <a:off x="0" y="3333509"/>
            <a:ext cx="9144000" cy="1809991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34290" rIns="274320" bIns="34290" rtlCol="0" anchor="t"/>
          <a:lstStyle/>
          <a:p>
            <a:pPr algn="ctr">
              <a:spcBef>
                <a:spcPts val="450"/>
              </a:spcBef>
            </a:pPr>
            <a:endParaRPr lang="en-US" sz="1500" b="1" dirty="0">
              <a:latin typeface="Roboto" charset="0"/>
              <a:ea typeface="Roboto" charset="0"/>
              <a:cs typeface="Roboto" charset="0"/>
            </a:endParaRPr>
          </a:p>
          <a:p>
            <a:r>
              <a:rPr lang="en-US" sz="3000" b="1" dirty="0">
                <a:latin typeface="Roboto" pitchFamily="2" charset="0"/>
                <a:ea typeface="Roboto" pitchFamily="2" charset="0"/>
              </a:rPr>
              <a:t>Basin Selection 2021</a:t>
            </a:r>
          </a:p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October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 2020</a:t>
            </a:r>
          </a:p>
          <a:p>
            <a:pPr>
              <a:spcBef>
                <a:spcPts val="450"/>
              </a:spcBef>
            </a:pPr>
            <a:endParaRPr lang="en-US" sz="1600" i="1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69BBF37-7F33-4DEC-BD9B-D0C52F60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24" y="19664"/>
            <a:ext cx="4094416" cy="16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8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1090"/>
            <a:ext cx="9144002" cy="834096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34290" rIns="68580" bIns="34290"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highlight>
                  <a:srgbClr val="1E3250"/>
                </a:highlight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2020 BASIN SELECTION – MEMBER CLUSTERS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158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BC93F1-D093-4DDC-BAE2-470C2F8FE1C7}"/>
              </a:ext>
            </a:extLst>
          </p:cNvPr>
          <p:cNvCxnSpPr>
            <a:cxnSpLocks/>
          </p:cNvCxnSpPr>
          <p:nvPr/>
        </p:nvCxnSpPr>
        <p:spPr>
          <a:xfrm>
            <a:off x="115281" y="4421530"/>
            <a:ext cx="88898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C77B40E-AA39-420D-B6D4-4ED22B10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80" y="4341297"/>
            <a:ext cx="2932822" cy="87971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8A5939A-D7A9-4A4C-9A12-6F3E2A40B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2112"/>
            <a:ext cx="9144000" cy="347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1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1090"/>
            <a:ext cx="9144002" cy="834096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34290" rIns="68580" bIns="34290" rtlCol="0" anchor="ctr"/>
          <a:lstStyle/>
          <a:p>
            <a:pPr>
              <a:defRPr/>
            </a:pPr>
            <a:r>
              <a:rPr lang="en-US" sz="2100" b="1" dirty="0">
                <a:highlight>
                  <a:srgbClr val="1E3250"/>
                </a:highlight>
                <a:latin typeface="Roboto"/>
                <a:ea typeface="Roboto"/>
                <a:cs typeface="Verdana" panose="020B0604030504040204" pitchFamily="34" charset="0"/>
              </a:rPr>
              <a:t>2020 BASIN SELECTION LEADING CONTENDERS (MEMBERS + STRESS)</a:t>
            </a:r>
            <a:endParaRPr lang="en-US" sz="2100" b="1" dirty="0">
              <a:solidFill>
                <a:prstClr val="white"/>
              </a:solidFill>
              <a:highlight>
                <a:srgbClr val="1E3250"/>
              </a:highlight>
              <a:latin typeface="Roboto" pitchFamily="2" charset="0"/>
              <a:ea typeface="Roboto" pitchFamily="2" charset="0"/>
              <a:cs typeface="Verdana" panose="020B060403050404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BC93F1-D093-4DDC-BAE2-470C2F8FE1C7}"/>
              </a:ext>
            </a:extLst>
          </p:cNvPr>
          <p:cNvCxnSpPr>
            <a:cxnSpLocks/>
          </p:cNvCxnSpPr>
          <p:nvPr/>
        </p:nvCxnSpPr>
        <p:spPr>
          <a:xfrm>
            <a:off x="115281" y="4421530"/>
            <a:ext cx="88898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C77B40E-AA39-420D-B6D4-4ED22B10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80" y="4341297"/>
            <a:ext cx="2932822" cy="879716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07536C8-F10C-4886-B3CD-7A58155811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890745"/>
              </p:ext>
            </p:extLst>
          </p:nvPr>
        </p:nvGraphicFramePr>
        <p:xfrm>
          <a:off x="92365" y="912584"/>
          <a:ext cx="8858754" cy="342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6423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1090"/>
            <a:ext cx="9144002" cy="834096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34290" rIns="68580" bIns="34290"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highlight>
                  <a:srgbClr val="1E3250"/>
                </a:highlight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2020 BASIN SELECTION – RESULTS FOR BRAZIL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158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BC93F1-D093-4DDC-BAE2-470C2F8FE1C7}"/>
              </a:ext>
            </a:extLst>
          </p:cNvPr>
          <p:cNvCxnSpPr>
            <a:cxnSpLocks/>
          </p:cNvCxnSpPr>
          <p:nvPr/>
        </p:nvCxnSpPr>
        <p:spPr>
          <a:xfrm>
            <a:off x="115281" y="4421530"/>
            <a:ext cx="88898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C77B40E-AA39-420D-B6D4-4ED22B10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80" y="4341297"/>
            <a:ext cx="2932822" cy="8797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95912D-CCC0-484C-A0F3-3688DDA7A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944" y="893744"/>
            <a:ext cx="5614987" cy="34452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0EBF57-BAFF-4EDF-8B5C-2CC6BB87CFE7}"/>
              </a:ext>
            </a:extLst>
          </p:cNvPr>
          <p:cNvSpPr/>
          <p:nvPr/>
        </p:nvSpPr>
        <p:spPr>
          <a:xfrm>
            <a:off x="6310993" y="925305"/>
            <a:ext cx="1306286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err="1"/>
              <a:t>Ceará</a:t>
            </a:r>
            <a:r>
              <a:rPr lang="en-US" sz="1400"/>
              <a:t> (Choro)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55299D-C027-4B2F-94FD-8DC63D2845D1}"/>
              </a:ext>
            </a:extLst>
          </p:cNvPr>
          <p:cNvSpPr/>
          <p:nvPr/>
        </p:nvSpPr>
        <p:spPr>
          <a:xfrm>
            <a:off x="3189514" y="3380034"/>
            <a:ext cx="1306286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/>
              <a:t>Sao Paulo (PCJ)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747815-777D-4D7F-9EE6-864910BE0EC9}"/>
              </a:ext>
            </a:extLst>
          </p:cNvPr>
          <p:cNvSpPr/>
          <p:nvPr/>
        </p:nvSpPr>
        <p:spPr>
          <a:xfrm>
            <a:off x="5774871" y="2928277"/>
            <a:ext cx="1306286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/>
              <a:t>Rio de Janeiro</a:t>
            </a:r>
          </a:p>
        </p:txBody>
      </p:sp>
    </p:spTree>
    <p:extLst>
      <p:ext uri="{BB962C8B-B14F-4D97-AF65-F5344CB8AC3E}">
        <p14:creationId xmlns:p14="http://schemas.microsoft.com/office/powerpoint/2010/main" val="1518051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1090"/>
            <a:ext cx="9144002" cy="834096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34290" rIns="68580" bIns="34290"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highlight>
                  <a:srgbClr val="1E3250"/>
                </a:highlight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2020 BASIN SELECTION – RESULTS FOR THE USA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158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BC93F1-D093-4DDC-BAE2-470C2F8FE1C7}"/>
              </a:ext>
            </a:extLst>
          </p:cNvPr>
          <p:cNvCxnSpPr>
            <a:cxnSpLocks/>
          </p:cNvCxnSpPr>
          <p:nvPr/>
        </p:nvCxnSpPr>
        <p:spPr>
          <a:xfrm>
            <a:off x="115281" y="4421530"/>
            <a:ext cx="88898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C77B40E-AA39-420D-B6D4-4ED22B10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80" y="4341297"/>
            <a:ext cx="2932822" cy="8797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6E8E99-CA15-4CCC-A9D5-06F9D4C42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63" y="886401"/>
            <a:ext cx="7458074" cy="34717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735A1B-3940-433D-8495-07FA5B451C4B}"/>
              </a:ext>
            </a:extLst>
          </p:cNvPr>
          <p:cNvSpPr/>
          <p:nvPr/>
        </p:nvSpPr>
        <p:spPr>
          <a:xfrm>
            <a:off x="92365" y="1937710"/>
            <a:ext cx="2026036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/>
              <a:t>California – San Francisco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24E1B4-0EF3-4CA8-810D-FF74149CD6A2}"/>
              </a:ext>
            </a:extLst>
          </p:cNvPr>
          <p:cNvSpPr/>
          <p:nvPr/>
        </p:nvSpPr>
        <p:spPr>
          <a:xfrm>
            <a:off x="92365" y="3701995"/>
            <a:ext cx="2026036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/>
              <a:t>California – Los Angeles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C9B4DE0-9252-43C4-98AD-6F4FABAA05AB}"/>
              </a:ext>
            </a:extLst>
          </p:cNvPr>
          <p:cNvSpPr/>
          <p:nvPr/>
        </p:nvSpPr>
        <p:spPr>
          <a:xfrm>
            <a:off x="3550508" y="1194486"/>
            <a:ext cx="2347784" cy="264434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C90B37-03CA-4D21-B675-53FC3FCA3470}"/>
              </a:ext>
            </a:extLst>
          </p:cNvPr>
          <p:cNvSpPr/>
          <p:nvPr/>
        </p:nvSpPr>
        <p:spPr>
          <a:xfrm>
            <a:off x="5145103" y="1444244"/>
            <a:ext cx="1506378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Upper Mississippi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351680-742A-4740-8945-DC32C8A0602F}"/>
              </a:ext>
            </a:extLst>
          </p:cNvPr>
          <p:cNvSpPr/>
          <p:nvPr/>
        </p:nvSpPr>
        <p:spPr>
          <a:xfrm>
            <a:off x="2932821" y="3984809"/>
            <a:ext cx="964233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Gulf Coast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40BF261-D18F-4B97-9231-0BD321D89F06}"/>
              </a:ext>
            </a:extLst>
          </p:cNvPr>
          <p:cNvSpPr/>
          <p:nvPr/>
        </p:nvSpPr>
        <p:spPr>
          <a:xfrm>
            <a:off x="5898291" y="2463294"/>
            <a:ext cx="1573427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Entire Mississippi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5444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1090"/>
            <a:ext cx="9144002" cy="834096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34290" rIns="68580" bIns="34290"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highlight>
                  <a:srgbClr val="1E3250"/>
                </a:highlight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2020 BASIN SELECTION – RESULTS FOR SOUTH AFRICA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158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BC93F1-D093-4DDC-BAE2-470C2F8FE1C7}"/>
              </a:ext>
            </a:extLst>
          </p:cNvPr>
          <p:cNvCxnSpPr>
            <a:cxnSpLocks/>
          </p:cNvCxnSpPr>
          <p:nvPr/>
        </p:nvCxnSpPr>
        <p:spPr>
          <a:xfrm>
            <a:off x="115281" y="4421530"/>
            <a:ext cx="88898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C77B40E-AA39-420D-B6D4-4ED22B10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80" y="4341297"/>
            <a:ext cx="2932822" cy="8797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9263E28-3017-43D2-A939-F82146ECC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2"/>
          <a:stretch/>
        </p:blipFill>
        <p:spPr>
          <a:xfrm>
            <a:off x="1332172" y="869429"/>
            <a:ext cx="6479655" cy="34718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975195-2BDF-45B8-A78B-BFEF989B053C}"/>
              </a:ext>
            </a:extLst>
          </p:cNvPr>
          <p:cNvSpPr/>
          <p:nvPr/>
        </p:nvSpPr>
        <p:spPr>
          <a:xfrm>
            <a:off x="5384017" y="2087536"/>
            <a:ext cx="3093898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Integrated Vaal River System (Gauteng)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D1B103-C957-4E13-B446-D14D7635EA69}"/>
              </a:ext>
            </a:extLst>
          </p:cNvPr>
          <p:cNvSpPr/>
          <p:nvPr/>
        </p:nvSpPr>
        <p:spPr>
          <a:xfrm>
            <a:off x="1652988" y="4355428"/>
            <a:ext cx="2191989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Berg – </a:t>
            </a:r>
            <a:r>
              <a:rPr lang="en-US" sz="1400" dirty="0" err="1"/>
              <a:t>Breede</a:t>
            </a:r>
            <a:r>
              <a:rPr lang="en-US" sz="1400" dirty="0"/>
              <a:t> (Cape Town)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ECB925D-6334-42A9-AC3A-EE6AE2870E3C}"/>
              </a:ext>
            </a:extLst>
          </p:cNvPr>
          <p:cNvSpPr/>
          <p:nvPr/>
        </p:nvSpPr>
        <p:spPr>
          <a:xfrm>
            <a:off x="4917989" y="1014436"/>
            <a:ext cx="675503" cy="67550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FB4FE07-13E1-4F57-916B-E88E5720B928}"/>
              </a:ext>
            </a:extLst>
          </p:cNvPr>
          <p:cNvSpPr/>
          <p:nvPr/>
        </p:nvSpPr>
        <p:spPr>
          <a:xfrm>
            <a:off x="5668056" y="1141546"/>
            <a:ext cx="3093898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Limpopo (Limpopo 3)</a:t>
            </a:r>
          </a:p>
        </p:txBody>
      </p:sp>
    </p:spTree>
    <p:extLst>
      <p:ext uri="{BB962C8B-B14F-4D97-AF65-F5344CB8AC3E}">
        <p14:creationId xmlns:p14="http://schemas.microsoft.com/office/powerpoint/2010/main" val="99888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A45738D-F88B-423C-A418-FE5763634BEE}"/>
              </a:ext>
            </a:extLst>
          </p:cNvPr>
          <p:cNvGrpSpPr/>
          <p:nvPr/>
        </p:nvGrpSpPr>
        <p:grpSpPr>
          <a:xfrm>
            <a:off x="2135981" y="823007"/>
            <a:ext cx="4807744" cy="3518290"/>
            <a:chOff x="1735206" y="0"/>
            <a:chExt cx="8721587" cy="6858000"/>
          </a:xfrm>
        </p:grpSpPr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3CB355E6-4C73-4B4C-9ECC-91BC2A670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5206" y="0"/>
              <a:ext cx="8721587" cy="6858000"/>
            </a:xfrm>
            <a:prstGeom prst="rect">
              <a:avLst/>
            </a:prstGeom>
          </p:spPr>
        </p:pic>
        <p:sp>
          <p:nvSpPr>
            <p:cNvPr id="17" name="Oval 3">
              <a:extLst>
                <a:ext uri="{FF2B5EF4-FFF2-40B4-BE49-F238E27FC236}">
                  <a16:creationId xmlns:a16="http://schemas.microsoft.com/office/drawing/2014/main" id="{4C94F0BD-FE83-4372-A15B-8B3E214C820D}"/>
                </a:ext>
              </a:extLst>
            </p:cNvPr>
            <p:cNvSpPr/>
            <p:nvPr/>
          </p:nvSpPr>
          <p:spPr>
            <a:xfrm>
              <a:off x="4229493" y="1093509"/>
              <a:ext cx="1238054" cy="1102935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32099E39-6D1D-42A1-8B62-BF80EEE64462}"/>
                </a:ext>
              </a:extLst>
            </p:cNvPr>
            <p:cNvSpPr/>
            <p:nvPr/>
          </p:nvSpPr>
          <p:spPr>
            <a:xfrm>
              <a:off x="3542907" y="3558622"/>
              <a:ext cx="1238054" cy="1102935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DDC41A87-C62D-4286-A583-AA251DD23691}"/>
                </a:ext>
              </a:extLst>
            </p:cNvPr>
            <p:cNvSpPr/>
            <p:nvPr/>
          </p:nvSpPr>
          <p:spPr>
            <a:xfrm>
              <a:off x="4353231" y="5344358"/>
              <a:ext cx="990577" cy="985210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-11090"/>
            <a:ext cx="9144002" cy="834096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34290" rIns="68580" bIns="34290"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highlight>
                  <a:srgbClr val="1E3250"/>
                </a:highlight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2020 BASIN SELECTION – RESULTS FOR INDIA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158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BC93F1-D093-4DDC-BAE2-470C2F8FE1C7}"/>
              </a:ext>
            </a:extLst>
          </p:cNvPr>
          <p:cNvCxnSpPr>
            <a:cxnSpLocks/>
          </p:cNvCxnSpPr>
          <p:nvPr/>
        </p:nvCxnSpPr>
        <p:spPr>
          <a:xfrm>
            <a:off x="115281" y="4421530"/>
            <a:ext cx="88898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C77B40E-AA39-420D-B6D4-4ED22B10D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180" y="4341297"/>
            <a:ext cx="2932822" cy="8797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6B1F9E-217D-43A7-A196-378F84F7E025}"/>
              </a:ext>
            </a:extLst>
          </p:cNvPr>
          <p:cNvSpPr/>
          <p:nvPr/>
        </p:nvSpPr>
        <p:spPr>
          <a:xfrm>
            <a:off x="4298662" y="1353006"/>
            <a:ext cx="2437894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Ganga (Yamuna) (New Delhi +)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CA741-29F5-4086-AFDF-37F5A282ABF8}"/>
              </a:ext>
            </a:extLst>
          </p:cNvPr>
          <p:cNvSpPr/>
          <p:nvPr/>
        </p:nvSpPr>
        <p:spPr>
          <a:xfrm>
            <a:off x="1069521" y="2795363"/>
            <a:ext cx="2037330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Krishna (Mumbai – Pune)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23FAF-744A-4EE3-BF5C-5D88E499C07E}"/>
              </a:ext>
            </a:extLst>
          </p:cNvPr>
          <p:cNvSpPr/>
          <p:nvPr/>
        </p:nvSpPr>
        <p:spPr>
          <a:xfrm>
            <a:off x="862842" y="3981710"/>
            <a:ext cx="2674865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Cauvery (Coimbatore + Bangalore)</a:t>
            </a:r>
          </a:p>
        </p:txBody>
      </p:sp>
    </p:spTree>
    <p:extLst>
      <p:ext uri="{BB962C8B-B14F-4D97-AF65-F5344CB8AC3E}">
        <p14:creationId xmlns:p14="http://schemas.microsoft.com/office/powerpoint/2010/main" val="82117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1090"/>
            <a:ext cx="9144002" cy="834096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34290" rIns="68580" bIns="34290"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highlight>
                  <a:srgbClr val="1E3250"/>
                </a:highlight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2020 BASIN SELECTION – RESULTS FOR MEXICO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158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BC93F1-D093-4DDC-BAE2-470C2F8FE1C7}"/>
              </a:ext>
            </a:extLst>
          </p:cNvPr>
          <p:cNvCxnSpPr>
            <a:cxnSpLocks/>
          </p:cNvCxnSpPr>
          <p:nvPr/>
        </p:nvCxnSpPr>
        <p:spPr>
          <a:xfrm>
            <a:off x="115281" y="4421530"/>
            <a:ext cx="88898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C77B40E-AA39-420D-B6D4-4ED22B10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80" y="4341297"/>
            <a:ext cx="2932822" cy="8797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2851A0-F7AB-421D-8A26-6CE98F958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539" y="916303"/>
            <a:ext cx="6858922" cy="33848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523EE2-A49F-4D4B-91C3-AA58B8662DB8}"/>
              </a:ext>
            </a:extLst>
          </p:cNvPr>
          <p:cNvSpPr/>
          <p:nvPr/>
        </p:nvSpPr>
        <p:spPr>
          <a:xfrm>
            <a:off x="5239697" y="2265780"/>
            <a:ext cx="2437894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Bravo / San Juan (Monterrey +)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F774A-18A7-4880-8623-F9FE893EF873}"/>
              </a:ext>
            </a:extLst>
          </p:cNvPr>
          <p:cNvSpPr/>
          <p:nvPr/>
        </p:nvSpPr>
        <p:spPr>
          <a:xfrm>
            <a:off x="3857211" y="4301181"/>
            <a:ext cx="2437894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400" dirty="0"/>
              <a:t>Moctezuma (Mexico City)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A1878A-50AB-4C9D-A173-0FD6CAA69296}"/>
              </a:ext>
            </a:extLst>
          </p:cNvPr>
          <p:cNvSpPr/>
          <p:nvPr/>
        </p:nvSpPr>
        <p:spPr>
          <a:xfrm>
            <a:off x="1232807" y="3265560"/>
            <a:ext cx="2624404" cy="3564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Santiago Guadalajara (Queretaro) </a:t>
            </a:r>
          </a:p>
        </p:txBody>
      </p:sp>
    </p:spTree>
    <p:extLst>
      <p:ext uri="{BB962C8B-B14F-4D97-AF65-F5344CB8AC3E}">
        <p14:creationId xmlns:p14="http://schemas.microsoft.com/office/powerpoint/2010/main" val="3828849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322823"/>
            <a:ext cx="9143999" cy="182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1"/>
            <a:r>
              <a:rPr lang="en-US" sz="2700" b="1">
                <a:solidFill>
                  <a:srgbClr val="1E3250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André Ramalho</a:t>
            </a:r>
          </a:p>
          <a:p>
            <a:pPr lvl="1"/>
            <a:endParaRPr lang="en-US" sz="1600" b="1">
              <a:solidFill>
                <a:srgbClr val="1E3250"/>
              </a:solidFill>
              <a:latin typeface="Roboto" panose="02000000000000000000" pitchFamily="2" charset="0"/>
              <a:ea typeface="Roboto" panose="02000000000000000000" pitchFamily="2" charset="0"/>
              <a:cs typeface="Verdana" panose="020B0604030504040204" pitchFamily="34" charset="0"/>
            </a:endParaRPr>
          </a:p>
          <a:p>
            <a:pPr lvl="1">
              <a:spcAft>
                <a:spcPts val="900"/>
              </a:spcAft>
            </a:pPr>
            <a:r>
              <a:rPr lang="en-US" sz="2100">
                <a:solidFill>
                  <a:srgbClr val="1E3250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Pacific Institute / CEO Water Mandate</a:t>
            </a:r>
          </a:p>
          <a:p>
            <a:pPr lvl="1"/>
            <a:r>
              <a:rPr lang="en-US">
                <a:solidFill>
                  <a:srgbClr val="1E3250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  <a:hlinkClick r:id="rId2"/>
              </a:rPr>
              <a:t>avramalho@pacinst.org</a:t>
            </a:r>
            <a:r>
              <a:rPr lang="en-US">
                <a:solidFill>
                  <a:srgbClr val="1E3250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8F486-D358-405F-A284-5A0D816CB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48"/>
          <a:stretch/>
        </p:blipFill>
        <p:spPr>
          <a:xfrm>
            <a:off x="0" y="1632030"/>
            <a:ext cx="9144000" cy="16907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82E4E3-2720-4E53-8AD9-FBF3ED5DA1F8}"/>
              </a:ext>
            </a:extLst>
          </p:cNvPr>
          <p:cNvSpPr/>
          <p:nvPr/>
        </p:nvSpPr>
        <p:spPr>
          <a:xfrm>
            <a:off x="1" y="0"/>
            <a:ext cx="9143999" cy="1690793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1"/>
            <a:r>
              <a:rPr lang="en-US" sz="3600" b="1"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Thank you!</a:t>
            </a:r>
            <a:endParaRPr lang="en-US" sz="200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Verdana" panose="020B0604030504040204" pitchFamily="34" charset="0"/>
            </a:endParaRPr>
          </a:p>
        </p:txBody>
      </p:sp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2F76CD44-CDAC-47DF-89F0-4FFCCC0FB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9" t="7956" r="10678" b="9925"/>
          <a:stretch/>
        </p:blipFill>
        <p:spPr>
          <a:xfrm>
            <a:off x="7079226" y="3680675"/>
            <a:ext cx="1730479" cy="11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451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YLYSbLzP8DsqQ5_IDvM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RkLzoKrtyaG.1AGhsOf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rJZYiK81Dqg3AKqhPXm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Ti586bxaRXNGLyq6cjU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nDxEIFDMpZ7XFucXEwc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pk7TYHRxaIHe6.SUx9j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0evTD9FXplcSqw.av8M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WhDmC1QbRmt16_uxlW7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QWNAe6aOZs3iPRT_1kI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ETb3D.HcKF_v3xSvBqj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4BZlnvKEO9ZCIa9.28.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24084"/>
      </a:accent1>
      <a:accent2>
        <a:srgbClr val="00AEEF"/>
      </a:accent2>
      <a:accent3>
        <a:srgbClr val="0563BB"/>
      </a:accent3>
      <a:accent4>
        <a:srgbClr val="CBCBCB"/>
      </a:accent4>
      <a:accent5>
        <a:srgbClr val="678442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24084"/>
        </a:accent1>
        <a:accent2>
          <a:srgbClr val="00AEEF"/>
        </a:accent2>
        <a:accent3>
          <a:srgbClr val="0563BB"/>
        </a:accent3>
        <a:accent4>
          <a:srgbClr val="CBCBCB"/>
        </a:accent4>
        <a:accent5>
          <a:srgbClr val="678442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1E3250"/>
    </a:custClr>
  </a:custClrLst>
  <a:extLst>
    <a:ext uri="{05A4C25C-085E-4340-85A3-A5531E510DB2}">
      <thm15:themeFamily xmlns:thm15="http://schemas.microsoft.com/office/thememl/2012/main" name="ZYW516_CF" id="{1EC30556-99F5-432A-9AF9-126143F672DB}" vid="{4C4E7D2A-F225-480E-9A38-72228D5805D3}"/>
    </a:ext>
  </a:extLst>
</a:theme>
</file>

<file path=ppt/theme/theme3.xml><?xml version="1.0" encoding="utf-8"?>
<a:theme xmlns:a="http://schemas.openxmlformats.org/drawingml/2006/main" name="Contrast">
  <a:themeElements>
    <a:clrScheme name="Scheme2">
      <a:dk1>
        <a:srgbClr val="FFFFFF"/>
      </a:dk1>
      <a:lt1>
        <a:srgbClr val="1E3250"/>
      </a:lt1>
      <a:dk2>
        <a:srgbClr val="000000"/>
      </a:dk2>
      <a:lt2>
        <a:srgbClr val="000000"/>
      </a:lt2>
      <a:accent1>
        <a:srgbClr val="CBCBCB"/>
      </a:accent1>
      <a:accent2>
        <a:srgbClr val="00AEEF"/>
      </a:accent2>
      <a:accent3>
        <a:srgbClr val="0563BB"/>
      </a:accent3>
      <a:accent4>
        <a:srgbClr val="024084"/>
      </a:accent4>
      <a:accent5>
        <a:srgbClr val="678442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2">
        <a:dk1>
          <a:srgbClr val="FFFFFF"/>
        </a:dk1>
        <a:lt1>
          <a:srgbClr val="1E3250"/>
        </a:lt1>
        <a:dk2>
          <a:srgbClr val="000000"/>
        </a:dk2>
        <a:lt2>
          <a:srgbClr val="000000"/>
        </a:lt2>
        <a:accent1>
          <a:srgbClr val="CBCBCB"/>
        </a:accent1>
        <a:accent2>
          <a:srgbClr val="00AEEF"/>
        </a:accent2>
        <a:accent3>
          <a:srgbClr val="0563BB"/>
        </a:accent3>
        <a:accent4>
          <a:srgbClr val="024084"/>
        </a:accent4>
        <a:accent5>
          <a:srgbClr val="678442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ZYW516_CF" id="{1EC30556-99F5-432A-9AF9-126143F672DB}" vid="{C85BDA2B-6BF7-490C-80F6-F2B4FD16699A}"/>
    </a:ext>
  </a:extLst>
</a:theme>
</file>

<file path=ppt/theme/theme4.xml><?xml version="1.0" encoding="utf-8"?>
<a:theme xmlns:a="http://schemas.openxmlformats.org/drawingml/2006/main" name="1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24084"/>
      </a:accent1>
      <a:accent2>
        <a:srgbClr val="00AEEF"/>
      </a:accent2>
      <a:accent3>
        <a:srgbClr val="0563BB"/>
      </a:accent3>
      <a:accent4>
        <a:srgbClr val="CBCBCB"/>
      </a:accent4>
      <a:accent5>
        <a:srgbClr val="678442"/>
      </a:accent5>
      <a:accent6>
        <a:srgbClr val="4D4D4D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24084"/>
        </a:accent1>
        <a:accent2>
          <a:srgbClr val="00AEEF"/>
        </a:accent2>
        <a:accent3>
          <a:srgbClr val="0563BB"/>
        </a:accent3>
        <a:accent4>
          <a:srgbClr val="CBCBCB"/>
        </a:accent4>
        <a:accent5>
          <a:srgbClr val="678442"/>
        </a:accent5>
        <a:accent6>
          <a:srgbClr val="4D4D4D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1E3250"/>
    </a:custClr>
  </a:custClrLst>
  <a:extLst>
    <a:ext uri="{05A4C25C-085E-4340-85A3-A5531E510DB2}">
      <thm15:themeFamily xmlns:thm15="http://schemas.microsoft.com/office/thememl/2012/main" name="ZYW516_CF" id="{1EC30556-99F5-432A-9AF9-126143F672DB}" vid="{4C4E7D2A-F225-480E-9A38-72228D5805D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9D3489752B174C86ABCD77FB494FA2" ma:contentTypeVersion="4" ma:contentTypeDescription="Create a new document." ma:contentTypeScope="" ma:versionID="f40ce7721019ccc2ef43c5baa289093b">
  <xsd:schema xmlns:xsd="http://www.w3.org/2001/XMLSchema" xmlns:xs="http://www.w3.org/2001/XMLSchema" xmlns:p="http://schemas.microsoft.com/office/2006/metadata/properties" xmlns:ns2="303a1825-fec3-4f80-9a62-36e41456cf15" targetNamespace="http://schemas.microsoft.com/office/2006/metadata/properties" ma:root="true" ma:fieldsID="456e94ec0f42e0f5b9a1dd2011fa8416" ns2:_="">
    <xsd:import namespace="303a1825-fec3-4f80-9a62-36e41456c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a1825-fec3-4f80-9a62-36e41456c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0BFA6D-AFD4-4B92-9780-F31350FF67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a1825-fec3-4f80-9a62-36e41456cf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97F477-0B6C-4B3C-BBF7-BB3B23A784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A685D4-B2BD-4B79-9370-00DAB14AF59F}">
  <ds:schemaRefs>
    <ds:schemaRef ds:uri="10476468-d035-4ea3-87a1-4faf4d754cc2"/>
    <ds:schemaRef ds:uri="f509661b-9655-48c0-83b4-c5f2b7e345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326</Words>
  <Application>Microsoft Office PowerPoint</Application>
  <PresentationFormat>Apresentação na tela (16:9)</PresentationFormat>
  <Paragraphs>71</Paragraphs>
  <Slides>9</Slides>
  <Notes>7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20" baseType="lpstr">
      <vt:lpstr>Calibri Light</vt:lpstr>
      <vt:lpstr>Wingdings</vt:lpstr>
      <vt:lpstr>Roboto</vt:lpstr>
      <vt:lpstr>Arial</vt:lpstr>
      <vt:lpstr>Calibri</vt:lpstr>
      <vt:lpstr>Segoe UI</vt:lpstr>
      <vt:lpstr>Office Theme</vt:lpstr>
      <vt:lpstr>White</vt:lpstr>
      <vt:lpstr>Contrast</vt:lpstr>
      <vt:lpstr>1_White</vt:lpstr>
      <vt:lpstr>think-cell 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Schulte</dc:creator>
  <cp:lastModifiedBy>Andre Ramalho</cp:lastModifiedBy>
  <cp:revision>7</cp:revision>
  <dcterms:created xsi:type="dcterms:W3CDTF">2020-04-08T21:26:17Z</dcterms:created>
  <dcterms:modified xsi:type="dcterms:W3CDTF">2020-11-09T22:49:11Z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0x010100A69D3489752B174C86ABCD77FB494FA2</vt:lpwstr>
  </property>
</Properties>
</file>